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4"/>
    <p:sldMasterId id="2147483686" r:id="rId5"/>
  </p:sldMasterIdLst>
  <p:notesMasterIdLst>
    <p:notesMasterId r:id="rId16"/>
  </p:notesMasterIdLst>
  <p:handoutMasterIdLst>
    <p:handoutMasterId r:id="rId17"/>
  </p:handoutMasterIdLst>
  <p:sldIdLst>
    <p:sldId id="269" r:id="rId6"/>
    <p:sldId id="270" r:id="rId7"/>
    <p:sldId id="271" r:id="rId8"/>
    <p:sldId id="272" r:id="rId9"/>
    <p:sldId id="275" r:id="rId10"/>
    <p:sldId id="277" r:id="rId11"/>
    <p:sldId id="276" r:id="rId12"/>
    <p:sldId id="278" r:id="rId13"/>
    <p:sldId id="279" r:id="rId14"/>
    <p:sldId id="28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C1C0E40-34EA-DA0C-9181-768F35F2C384}" name="Tina Renshaw BA Hons (Oxon), MA (Oxon), PGCE, PGCHRM" initials="TR" userId="S::tina.renshaw@esbuk.org::94dc95e1-b3b7-4783-9628-eae13940e46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D821"/>
    <a:srgbClr val="AABD1D"/>
    <a:srgbClr val="F0F5C7"/>
    <a:srgbClr val="FBD10A"/>
    <a:srgbClr val="F58A1D"/>
    <a:srgbClr val="C4D821"/>
    <a:srgbClr val="E6141C"/>
    <a:srgbClr val="C2D7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81677" autoAdjust="0"/>
  </p:normalViewPr>
  <p:slideViewPr>
    <p:cSldViewPr>
      <p:cViewPr>
        <p:scale>
          <a:sx n="119" d="100"/>
          <a:sy n="119" d="100"/>
        </p:scale>
        <p:origin x="432" y="-20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en Kearney" userId="b4143d71-0b4c-487b-ad54-94c3c8f1ceb9" providerId="ADAL" clId="{A7B37B6E-2256-4B9C-B8CA-B84D77210511}"/>
    <pc:docChg chg="undo custSel addSld delSld modSld">
      <pc:chgData name="Lauren Kearney" userId="b4143d71-0b4c-487b-ad54-94c3c8f1ceb9" providerId="ADAL" clId="{A7B37B6E-2256-4B9C-B8CA-B84D77210511}" dt="2023-08-02T16:03:43.348" v="171" actId="6549"/>
      <pc:docMkLst>
        <pc:docMk/>
      </pc:docMkLst>
      <pc:sldChg chg="modSp mod">
        <pc:chgData name="Lauren Kearney" userId="b4143d71-0b4c-487b-ad54-94c3c8f1ceb9" providerId="ADAL" clId="{A7B37B6E-2256-4B9C-B8CA-B84D77210511}" dt="2023-08-02T16:03:43.348" v="171" actId="6549"/>
        <pc:sldMkLst>
          <pc:docMk/>
          <pc:sldMk cId="380473199" sldId="269"/>
        </pc:sldMkLst>
        <pc:spChg chg="mod">
          <ac:chgData name="Lauren Kearney" userId="b4143d71-0b4c-487b-ad54-94c3c8f1ceb9" providerId="ADAL" clId="{A7B37B6E-2256-4B9C-B8CA-B84D77210511}" dt="2023-08-02T16:03:43.348" v="171" actId="6549"/>
          <ac:spMkLst>
            <pc:docMk/>
            <pc:sldMk cId="380473199" sldId="269"/>
            <ac:spMk id="8" creationId="{1D802D75-4751-4BB2-B5BD-7B9278E0C5BA}"/>
          </ac:spMkLst>
        </pc:spChg>
      </pc:sldChg>
      <pc:sldChg chg="modSp mod">
        <pc:chgData name="Lauren Kearney" userId="b4143d71-0b4c-487b-ad54-94c3c8f1ceb9" providerId="ADAL" clId="{A7B37B6E-2256-4B9C-B8CA-B84D77210511}" dt="2023-08-02T16:03:05.544" v="170" actId="2711"/>
        <pc:sldMkLst>
          <pc:docMk/>
          <pc:sldMk cId="3828071990" sldId="273"/>
        </pc:sldMkLst>
        <pc:spChg chg="mod">
          <ac:chgData name="Lauren Kearney" userId="b4143d71-0b4c-487b-ad54-94c3c8f1ceb9" providerId="ADAL" clId="{A7B37B6E-2256-4B9C-B8CA-B84D77210511}" dt="2023-08-02T16:03:05.544" v="170" actId="2711"/>
          <ac:spMkLst>
            <pc:docMk/>
            <pc:sldMk cId="3828071990" sldId="273"/>
            <ac:spMk id="2" creationId="{44B6C798-E5D4-7565-0E2B-F756A987A553}"/>
          </ac:spMkLst>
        </pc:spChg>
      </pc:sldChg>
      <pc:sldChg chg="modSp del">
        <pc:chgData name="Lauren Kearney" userId="b4143d71-0b4c-487b-ad54-94c3c8f1ceb9" providerId="ADAL" clId="{A7B37B6E-2256-4B9C-B8CA-B84D77210511}" dt="2023-08-02T15:54:00.038" v="110" actId="47"/>
        <pc:sldMkLst>
          <pc:docMk/>
          <pc:sldMk cId="3544883405" sldId="274"/>
        </pc:sldMkLst>
        <pc:graphicFrameChg chg="mod">
          <ac:chgData name="Lauren Kearney" userId="b4143d71-0b4c-487b-ad54-94c3c8f1ceb9" providerId="ADAL" clId="{A7B37B6E-2256-4B9C-B8CA-B84D77210511}" dt="2023-08-02T15:15:56.645" v="9" actId="21"/>
          <ac:graphicFrameMkLst>
            <pc:docMk/>
            <pc:sldMk cId="3544883405" sldId="274"/>
            <ac:graphicFrameMk id="7" creationId="{2C97A21A-4EA3-9DF0-6BFB-509A90F9A2A2}"/>
          </ac:graphicFrameMkLst>
        </pc:graphicFrameChg>
      </pc:sldChg>
      <pc:sldChg chg="addSp delSp modSp add mod modAnim modNotesTx">
        <pc:chgData name="Lauren Kearney" userId="b4143d71-0b4c-487b-ad54-94c3c8f1ceb9" providerId="ADAL" clId="{A7B37B6E-2256-4B9C-B8CA-B84D77210511}" dt="2023-08-02T15:54:12.546" v="113" actId="20577"/>
        <pc:sldMkLst>
          <pc:docMk/>
          <pc:sldMk cId="655702299" sldId="275"/>
        </pc:sldMkLst>
        <pc:spChg chg="mod">
          <ac:chgData name="Lauren Kearney" userId="b4143d71-0b4c-487b-ad54-94c3c8f1ceb9" providerId="ADAL" clId="{A7B37B6E-2256-4B9C-B8CA-B84D77210511}" dt="2023-08-02T15:17:00.065" v="18"/>
          <ac:spMkLst>
            <pc:docMk/>
            <pc:sldMk cId="655702299" sldId="275"/>
            <ac:spMk id="6" creationId="{5C9550A5-D056-00FD-741A-84FEC2993FFC}"/>
          </ac:spMkLst>
        </pc:spChg>
        <pc:spChg chg="add mod">
          <ac:chgData name="Lauren Kearney" userId="b4143d71-0b4c-487b-ad54-94c3c8f1ceb9" providerId="ADAL" clId="{A7B37B6E-2256-4B9C-B8CA-B84D77210511}" dt="2023-08-02T15:15:45.422" v="7" actId="1036"/>
          <ac:spMkLst>
            <pc:docMk/>
            <pc:sldMk cId="655702299" sldId="275"/>
            <ac:spMk id="8" creationId="{774CC39A-925B-5ACD-7EE8-8181EBCC155D}"/>
          </ac:spMkLst>
        </pc:spChg>
        <pc:spChg chg="add mod">
          <ac:chgData name="Lauren Kearney" userId="b4143d71-0b4c-487b-ad54-94c3c8f1ceb9" providerId="ADAL" clId="{A7B37B6E-2256-4B9C-B8CA-B84D77210511}" dt="2023-08-02T15:16:13.446" v="13" actId="20577"/>
          <ac:spMkLst>
            <pc:docMk/>
            <pc:sldMk cId="655702299" sldId="275"/>
            <ac:spMk id="9" creationId="{C67CF7B8-4EA5-D6D5-F703-610B7518AE9D}"/>
          </ac:spMkLst>
        </pc:spChg>
        <pc:spChg chg="add del mod">
          <ac:chgData name="Lauren Kearney" userId="b4143d71-0b4c-487b-ad54-94c3c8f1ceb9" providerId="ADAL" clId="{A7B37B6E-2256-4B9C-B8CA-B84D77210511}" dt="2023-08-02T15:16:48.974" v="17"/>
          <ac:spMkLst>
            <pc:docMk/>
            <pc:sldMk cId="655702299" sldId="275"/>
            <ac:spMk id="10" creationId="{8909D4CF-3E8F-EB1F-4005-753F94ED5B3A}"/>
          </ac:spMkLst>
        </pc:spChg>
        <pc:spChg chg="add mod">
          <ac:chgData name="Lauren Kearney" userId="b4143d71-0b4c-487b-ad54-94c3c8f1ceb9" providerId="ADAL" clId="{A7B37B6E-2256-4B9C-B8CA-B84D77210511}" dt="2023-08-02T15:54:12.546" v="113" actId="20577"/>
          <ac:spMkLst>
            <pc:docMk/>
            <pc:sldMk cId="655702299" sldId="275"/>
            <ac:spMk id="11" creationId="{EE02A55E-7490-1C84-8A45-071C37D438D9}"/>
          </ac:spMkLst>
        </pc:spChg>
        <pc:spChg chg="add mod">
          <ac:chgData name="Lauren Kearney" userId="b4143d71-0b4c-487b-ad54-94c3c8f1ceb9" providerId="ADAL" clId="{A7B37B6E-2256-4B9C-B8CA-B84D77210511}" dt="2023-08-02T15:53:17.663" v="105" actId="6549"/>
          <ac:spMkLst>
            <pc:docMk/>
            <pc:sldMk cId="655702299" sldId="275"/>
            <ac:spMk id="12" creationId="{52A1FBDE-0FFA-E5B6-6FFA-610C62A52B7C}"/>
          </ac:spMkLst>
        </pc:spChg>
        <pc:graphicFrameChg chg="mod modGraphic">
          <ac:chgData name="Lauren Kearney" userId="b4143d71-0b4c-487b-ad54-94c3c8f1ceb9" providerId="ADAL" clId="{A7B37B6E-2256-4B9C-B8CA-B84D77210511}" dt="2023-08-02T15:17:20.378" v="23" actId="21"/>
          <ac:graphicFrameMkLst>
            <pc:docMk/>
            <pc:sldMk cId="655702299" sldId="275"/>
            <ac:graphicFrameMk id="7" creationId="{2C97A21A-4EA3-9DF0-6BFB-509A90F9A2A2}"/>
          </ac:graphicFrameMkLst>
        </pc:graphicFrameChg>
      </pc:sldChg>
    </pc:docChg>
  </pc:docChgLst>
  <pc:docChgLst>
    <pc:chgData name="Lauren Kearney" userId="b4143d71-0b4c-487b-ad54-94c3c8f1ceb9" providerId="ADAL" clId="{16748A9E-F9E4-40E7-8FE5-5107FBFC12A4}"/>
    <pc:docChg chg="custSel modSld">
      <pc:chgData name="Lauren Kearney" userId="b4143d71-0b4c-487b-ad54-94c3c8f1ceb9" providerId="ADAL" clId="{16748A9E-F9E4-40E7-8FE5-5107FBFC12A4}" dt="2023-12-19T12:33:52.550" v="28" actId="14100"/>
      <pc:docMkLst>
        <pc:docMk/>
      </pc:docMkLst>
      <pc:sldChg chg="addSp modSp mod">
        <pc:chgData name="Lauren Kearney" userId="b4143d71-0b4c-487b-ad54-94c3c8f1ceb9" providerId="ADAL" clId="{16748A9E-F9E4-40E7-8FE5-5107FBFC12A4}" dt="2023-12-19T12:31:08.530" v="17" actId="14100"/>
        <pc:sldMkLst>
          <pc:docMk/>
          <pc:sldMk cId="380473199" sldId="269"/>
        </pc:sldMkLst>
        <pc:spChg chg="mod">
          <ac:chgData name="Lauren Kearney" userId="b4143d71-0b4c-487b-ad54-94c3c8f1ceb9" providerId="ADAL" clId="{16748A9E-F9E4-40E7-8FE5-5107FBFC12A4}" dt="2023-12-19T12:31:08.530" v="17" actId="14100"/>
          <ac:spMkLst>
            <pc:docMk/>
            <pc:sldMk cId="380473199" sldId="269"/>
            <ac:spMk id="4" creationId="{1B758FB9-9D8A-6B4F-90F2-BDD3ED420617}"/>
          </ac:spMkLst>
        </pc:spChg>
        <pc:spChg chg="mod">
          <ac:chgData name="Lauren Kearney" userId="b4143d71-0b4c-487b-ad54-94c3c8f1ceb9" providerId="ADAL" clId="{16748A9E-F9E4-40E7-8FE5-5107FBFC12A4}" dt="2023-12-19T12:25:22.781" v="3" actId="114"/>
          <ac:spMkLst>
            <pc:docMk/>
            <pc:sldMk cId="380473199" sldId="269"/>
            <ac:spMk id="8" creationId="{1D802D75-4751-4BB2-B5BD-7B9278E0C5BA}"/>
          </ac:spMkLst>
        </pc:spChg>
        <pc:picChg chg="add mod">
          <ac:chgData name="Lauren Kearney" userId="b4143d71-0b4c-487b-ad54-94c3c8f1ceb9" providerId="ADAL" clId="{16748A9E-F9E4-40E7-8FE5-5107FBFC12A4}" dt="2023-11-15T09:16:11.474" v="2" actId="34135"/>
          <ac:picMkLst>
            <pc:docMk/>
            <pc:sldMk cId="380473199" sldId="269"/>
            <ac:picMk id="7" creationId="{E05B8D27-27B3-EDC3-88CA-E701F6DB0E95}"/>
          </ac:picMkLst>
        </pc:picChg>
      </pc:sldChg>
      <pc:sldChg chg="modSp mod">
        <pc:chgData name="Lauren Kearney" userId="b4143d71-0b4c-487b-ad54-94c3c8f1ceb9" providerId="ADAL" clId="{16748A9E-F9E4-40E7-8FE5-5107FBFC12A4}" dt="2023-12-19T12:33:34.894" v="26" actId="1076"/>
        <pc:sldMkLst>
          <pc:docMk/>
          <pc:sldMk cId="2808280998" sldId="270"/>
        </pc:sldMkLst>
        <pc:spChg chg="mod">
          <ac:chgData name="Lauren Kearney" userId="b4143d71-0b4c-487b-ad54-94c3c8f1ceb9" providerId="ADAL" clId="{16748A9E-F9E4-40E7-8FE5-5107FBFC12A4}" dt="2023-12-19T12:33:34.894" v="26" actId="1076"/>
          <ac:spMkLst>
            <pc:docMk/>
            <pc:sldMk cId="2808280998" sldId="270"/>
            <ac:spMk id="2" creationId="{00000000-0000-0000-0000-000000000000}"/>
          </ac:spMkLst>
        </pc:spChg>
        <pc:spChg chg="mod">
          <ac:chgData name="Lauren Kearney" userId="b4143d71-0b4c-487b-ad54-94c3c8f1ceb9" providerId="ADAL" clId="{16748A9E-F9E4-40E7-8FE5-5107FBFC12A4}" dt="2023-12-19T12:31:11.706" v="18" actId="14100"/>
          <ac:spMkLst>
            <pc:docMk/>
            <pc:sldMk cId="2808280998" sldId="270"/>
            <ac:spMk id="4" creationId="{00000000-0000-0000-0000-000000000000}"/>
          </ac:spMkLst>
        </pc:spChg>
        <pc:graphicFrameChg chg="modGraphic">
          <ac:chgData name="Lauren Kearney" userId="b4143d71-0b4c-487b-ad54-94c3c8f1ceb9" providerId="ADAL" clId="{16748A9E-F9E4-40E7-8FE5-5107FBFC12A4}" dt="2023-12-19T12:32:30.253" v="25" actId="20577"/>
          <ac:graphicFrameMkLst>
            <pc:docMk/>
            <pc:sldMk cId="2808280998" sldId="270"/>
            <ac:graphicFrameMk id="7" creationId="{FBEFCBF9-F759-E16F-DB43-A428665D5CE6}"/>
          </ac:graphicFrameMkLst>
        </pc:graphicFrameChg>
      </pc:sldChg>
      <pc:sldChg chg="modSp mod">
        <pc:chgData name="Lauren Kearney" userId="b4143d71-0b4c-487b-ad54-94c3c8f1ceb9" providerId="ADAL" clId="{16748A9E-F9E4-40E7-8FE5-5107FBFC12A4}" dt="2023-12-19T12:31:18.587" v="19" actId="14100"/>
        <pc:sldMkLst>
          <pc:docMk/>
          <pc:sldMk cId="3434084332" sldId="271"/>
        </pc:sldMkLst>
        <pc:spChg chg="mod">
          <ac:chgData name="Lauren Kearney" userId="b4143d71-0b4c-487b-ad54-94c3c8f1ceb9" providerId="ADAL" clId="{16748A9E-F9E4-40E7-8FE5-5107FBFC12A4}" dt="2023-12-19T12:31:18.587" v="19" actId="14100"/>
          <ac:spMkLst>
            <pc:docMk/>
            <pc:sldMk cId="3434084332" sldId="271"/>
            <ac:spMk id="4" creationId="{E9DC2133-B8D9-5114-E6D3-F018CDBCC50A}"/>
          </ac:spMkLst>
        </pc:spChg>
      </pc:sldChg>
      <pc:sldChg chg="modSp mod">
        <pc:chgData name="Lauren Kearney" userId="b4143d71-0b4c-487b-ad54-94c3c8f1ceb9" providerId="ADAL" clId="{16748A9E-F9E4-40E7-8FE5-5107FBFC12A4}" dt="2023-12-19T12:31:23.107" v="20" actId="14100"/>
        <pc:sldMkLst>
          <pc:docMk/>
          <pc:sldMk cId="3128300799" sldId="272"/>
        </pc:sldMkLst>
        <pc:spChg chg="mod">
          <ac:chgData name="Lauren Kearney" userId="b4143d71-0b4c-487b-ad54-94c3c8f1ceb9" providerId="ADAL" clId="{16748A9E-F9E4-40E7-8FE5-5107FBFC12A4}" dt="2023-12-19T12:31:23.107" v="20" actId="14100"/>
          <ac:spMkLst>
            <pc:docMk/>
            <pc:sldMk cId="3128300799" sldId="272"/>
            <ac:spMk id="4" creationId="{DF36C387-35E9-4D70-F56E-91CA65616309}"/>
          </ac:spMkLst>
        </pc:spChg>
      </pc:sldChg>
      <pc:sldChg chg="modSp mod">
        <pc:chgData name="Lauren Kearney" userId="b4143d71-0b4c-487b-ad54-94c3c8f1ceb9" providerId="ADAL" clId="{16748A9E-F9E4-40E7-8FE5-5107FBFC12A4}" dt="2023-12-19T12:31:41.427" v="21" actId="14100"/>
        <pc:sldMkLst>
          <pc:docMk/>
          <pc:sldMk cId="655702299" sldId="275"/>
        </pc:sldMkLst>
        <pc:spChg chg="mod">
          <ac:chgData name="Lauren Kearney" userId="b4143d71-0b4c-487b-ad54-94c3c8f1ceb9" providerId="ADAL" clId="{16748A9E-F9E4-40E7-8FE5-5107FBFC12A4}" dt="2023-12-19T12:31:41.427" v="21" actId="14100"/>
          <ac:spMkLst>
            <pc:docMk/>
            <pc:sldMk cId="655702299" sldId="275"/>
            <ac:spMk id="4" creationId="{DF36C387-35E9-4D70-F56E-91CA65616309}"/>
          </ac:spMkLst>
        </pc:spChg>
      </pc:sldChg>
      <pc:sldChg chg="modSp mod">
        <pc:chgData name="Lauren Kearney" userId="b4143d71-0b4c-487b-ad54-94c3c8f1ceb9" providerId="ADAL" clId="{16748A9E-F9E4-40E7-8FE5-5107FBFC12A4}" dt="2023-12-19T12:31:57.820" v="23" actId="14100"/>
        <pc:sldMkLst>
          <pc:docMk/>
          <pc:sldMk cId="1167441917" sldId="276"/>
        </pc:sldMkLst>
        <pc:spChg chg="mod">
          <ac:chgData name="Lauren Kearney" userId="b4143d71-0b4c-487b-ad54-94c3c8f1ceb9" providerId="ADAL" clId="{16748A9E-F9E4-40E7-8FE5-5107FBFC12A4}" dt="2023-12-19T12:31:57.820" v="23" actId="14100"/>
          <ac:spMkLst>
            <pc:docMk/>
            <pc:sldMk cId="1167441917" sldId="276"/>
            <ac:spMk id="4" creationId="{FE42BD1F-42C8-1D49-2EF1-2B94D57F5A9A}"/>
          </ac:spMkLst>
        </pc:spChg>
      </pc:sldChg>
      <pc:sldChg chg="modSp mod">
        <pc:chgData name="Lauren Kearney" userId="b4143d71-0b4c-487b-ad54-94c3c8f1ceb9" providerId="ADAL" clId="{16748A9E-F9E4-40E7-8FE5-5107FBFC12A4}" dt="2023-12-19T12:31:46.107" v="22" actId="14100"/>
        <pc:sldMkLst>
          <pc:docMk/>
          <pc:sldMk cId="174773752" sldId="277"/>
        </pc:sldMkLst>
        <pc:spChg chg="mod">
          <ac:chgData name="Lauren Kearney" userId="b4143d71-0b4c-487b-ad54-94c3c8f1ceb9" providerId="ADAL" clId="{16748A9E-F9E4-40E7-8FE5-5107FBFC12A4}" dt="2023-12-19T12:31:46.107" v="22" actId="14100"/>
          <ac:spMkLst>
            <pc:docMk/>
            <pc:sldMk cId="174773752" sldId="277"/>
            <ac:spMk id="4" creationId="{518C2A85-6DD5-B7BC-C690-FC778312AB2A}"/>
          </ac:spMkLst>
        </pc:spChg>
      </pc:sldChg>
      <pc:sldChg chg="modSp mod">
        <pc:chgData name="Lauren Kearney" userId="b4143d71-0b4c-487b-ad54-94c3c8f1ceb9" providerId="ADAL" clId="{16748A9E-F9E4-40E7-8FE5-5107FBFC12A4}" dt="2023-12-19T12:32:04.228" v="24" actId="14100"/>
        <pc:sldMkLst>
          <pc:docMk/>
          <pc:sldMk cId="47456129" sldId="278"/>
        </pc:sldMkLst>
        <pc:spChg chg="mod">
          <ac:chgData name="Lauren Kearney" userId="b4143d71-0b4c-487b-ad54-94c3c8f1ceb9" providerId="ADAL" clId="{16748A9E-F9E4-40E7-8FE5-5107FBFC12A4}" dt="2023-12-19T12:32:04.228" v="24" actId="14100"/>
          <ac:spMkLst>
            <pc:docMk/>
            <pc:sldMk cId="47456129" sldId="278"/>
            <ac:spMk id="4" creationId="{E58AAD21-627E-C6F7-3655-AB62FC60C5DD}"/>
          </ac:spMkLst>
        </pc:spChg>
      </pc:sldChg>
      <pc:sldChg chg="modSp mod">
        <pc:chgData name="Lauren Kearney" userId="b4143d71-0b4c-487b-ad54-94c3c8f1ceb9" providerId="ADAL" clId="{16748A9E-F9E4-40E7-8FE5-5107FBFC12A4}" dt="2023-12-19T12:33:52.550" v="28" actId="14100"/>
        <pc:sldMkLst>
          <pc:docMk/>
          <pc:sldMk cId="840708837" sldId="279"/>
        </pc:sldMkLst>
        <pc:spChg chg="mod">
          <ac:chgData name="Lauren Kearney" userId="b4143d71-0b4c-487b-ad54-94c3c8f1ceb9" providerId="ADAL" clId="{16748A9E-F9E4-40E7-8FE5-5107FBFC12A4}" dt="2023-12-19T12:33:52.550" v="28" actId="14100"/>
          <ac:spMkLst>
            <pc:docMk/>
            <pc:sldMk cId="840708837" sldId="279"/>
            <ac:spMk id="4" creationId="{46EE7DBF-66B4-D899-E8BD-F0B35B07F688}"/>
          </ac:spMkLst>
        </pc:spChg>
      </pc:sldChg>
      <pc:sldChg chg="modSp mod">
        <pc:chgData name="Lauren Kearney" userId="b4143d71-0b4c-487b-ad54-94c3c8f1ceb9" providerId="ADAL" clId="{16748A9E-F9E4-40E7-8FE5-5107FBFC12A4}" dt="2023-12-19T12:33:46.846" v="27" actId="14100"/>
        <pc:sldMkLst>
          <pc:docMk/>
          <pc:sldMk cId="2629464173" sldId="280"/>
        </pc:sldMkLst>
        <pc:spChg chg="mod">
          <ac:chgData name="Lauren Kearney" userId="b4143d71-0b4c-487b-ad54-94c3c8f1ceb9" providerId="ADAL" clId="{16748A9E-F9E4-40E7-8FE5-5107FBFC12A4}" dt="2023-12-19T12:33:46.846" v="27" actId="14100"/>
          <ac:spMkLst>
            <pc:docMk/>
            <pc:sldMk cId="2629464173" sldId="280"/>
            <ac:spMk id="4" creationId="{E9DC2133-B8D9-5114-E6D3-F018CDBCC50A}"/>
          </ac:spMkLst>
        </pc:spChg>
      </pc:sldChg>
    </pc:docChg>
  </pc:docChgLst>
  <pc:docChgLst>
    <pc:chgData name="Lauren Kearney" userId="b4143d71-0b4c-487b-ad54-94c3c8f1ceb9" providerId="ADAL" clId="{1F321273-8912-47D3-A820-A4942AC1951D}"/>
    <pc:docChg chg="undo custSel addSld delSld modSld sldOrd">
      <pc:chgData name="Lauren Kearney" userId="b4143d71-0b4c-487b-ad54-94c3c8f1ceb9" providerId="ADAL" clId="{1F321273-8912-47D3-A820-A4942AC1951D}" dt="2023-08-03T14:03:48.685" v="2130" actId="1076"/>
      <pc:docMkLst>
        <pc:docMk/>
      </pc:docMkLst>
      <pc:sldChg chg="modSp mod">
        <pc:chgData name="Lauren Kearney" userId="b4143d71-0b4c-487b-ad54-94c3c8f1ceb9" providerId="ADAL" clId="{1F321273-8912-47D3-A820-A4942AC1951D}" dt="2023-08-03T08:21:44.811" v="131" actId="20577"/>
        <pc:sldMkLst>
          <pc:docMk/>
          <pc:sldMk cId="380473199" sldId="269"/>
        </pc:sldMkLst>
        <pc:spChg chg="mod">
          <ac:chgData name="Lauren Kearney" userId="b4143d71-0b4c-487b-ad54-94c3c8f1ceb9" providerId="ADAL" clId="{1F321273-8912-47D3-A820-A4942AC1951D}" dt="2023-08-03T08:21:05.322" v="16" actId="255"/>
          <ac:spMkLst>
            <pc:docMk/>
            <pc:sldMk cId="380473199" sldId="269"/>
            <ac:spMk id="2" creationId="{99D1078A-C66D-48F3-9603-61AA1E82CA34}"/>
          </ac:spMkLst>
        </pc:spChg>
        <pc:spChg chg="mod">
          <ac:chgData name="Lauren Kearney" userId="b4143d71-0b4c-487b-ad54-94c3c8f1ceb9" providerId="ADAL" clId="{1F321273-8912-47D3-A820-A4942AC1951D}" dt="2023-08-03T08:21:44.811" v="131" actId="20577"/>
          <ac:spMkLst>
            <pc:docMk/>
            <pc:sldMk cId="380473199" sldId="269"/>
            <ac:spMk id="8" creationId="{1D802D75-4751-4BB2-B5BD-7B9278E0C5BA}"/>
          </ac:spMkLst>
        </pc:spChg>
      </pc:sldChg>
      <pc:sldChg chg="modSp mod">
        <pc:chgData name="Lauren Kearney" userId="b4143d71-0b4c-487b-ad54-94c3c8f1ceb9" providerId="ADAL" clId="{1F321273-8912-47D3-A820-A4942AC1951D}" dt="2023-08-03T08:34:14.216" v="329"/>
        <pc:sldMkLst>
          <pc:docMk/>
          <pc:sldMk cId="2808280998" sldId="270"/>
        </pc:sldMkLst>
        <pc:graphicFrameChg chg="mod modGraphic">
          <ac:chgData name="Lauren Kearney" userId="b4143d71-0b4c-487b-ad54-94c3c8f1ceb9" providerId="ADAL" clId="{1F321273-8912-47D3-A820-A4942AC1951D}" dt="2023-08-03T08:34:14.216" v="329"/>
          <ac:graphicFrameMkLst>
            <pc:docMk/>
            <pc:sldMk cId="2808280998" sldId="270"/>
            <ac:graphicFrameMk id="6" creationId="{00000000-0000-0000-0000-000000000000}"/>
          </ac:graphicFrameMkLst>
        </pc:graphicFrameChg>
      </pc:sldChg>
      <pc:sldChg chg="del">
        <pc:chgData name="Lauren Kearney" userId="b4143d71-0b4c-487b-ad54-94c3c8f1ceb9" providerId="ADAL" clId="{1F321273-8912-47D3-A820-A4942AC1951D}" dt="2023-08-03T08:18:25.447" v="3" actId="47"/>
        <pc:sldMkLst>
          <pc:docMk/>
          <pc:sldMk cId="3828071990" sldId="273"/>
        </pc:sldMkLst>
      </pc:sldChg>
      <pc:sldChg chg="add del">
        <pc:chgData name="Lauren Kearney" userId="b4143d71-0b4c-487b-ad54-94c3c8f1ceb9" providerId="ADAL" clId="{1F321273-8912-47D3-A820-A4942AC1951D}" dt="2023-08-03T08:18:20.239" v="1"/>
        <pc:sldMkLst>
          <pc:docMk/>
          <pc:sldMk cId="476294209" sldId="276"/>
        </pc:sldMkLst>
      </pc:sldChg>
      <pc:sldChg chg="addSp modSp add mod modAnim">
        <pc:chgData name="Lauren Kearney" userId="b4143d71-0b4c-487b-ad54-94c3c8f1ceb9" providerId="ADAL" clId="{1F321273-8912-47D3-A820-A4942AC1951D}" dt="2023-08-03T09:34:08.266" v="939" actId="20577"/>
        <pc:sldMkLst>
          <pc:docMk/>
          <pc:sldMk cId="1167441917" sldId="276"/>
        </pc:sldMkLst>
        <pc:spChg chg="mod">
          <ac:chgData name="Lauren Kearney" userId="b4143d71-0b4c-487b-ad54-94c3c8f1ceb9" providerId="ADAL" clId="{1F321273-8912-47D3-A820-A4942AC1951D}" dt="2023-08-03T09:08:47.713" v="709" actId="1076"/>
          <ac:spMkLst>
            <pc:docMk/>
            <pc:sldMk cId="1167441917" sldId="276"/>
            <ac:spMk id="2" creationId="{44B6C798-E5D4-7565-0E2B-F756A987A553}"/>
          </ac:spMkLst>
        </pc:spChg>
        <pc:spChg chg="mod">
          <ac:chgData name="Lauren Kearney" userId="b4143d71-0b4c-487b-ad54-94c3c8f1ceb9" providerId="ADAL" clId="{1F321273-8912-47D3-A820-A4942AC1951D}" dt="2023-08-03T08:58:02.339" v="330" actId="1076"/>
          <ac:spMkLst>
            <pc:docMk/>
            <pc:sldMk cId="1167441917" sldId="276"/>
            <ac:spMk id="6" creationId="{FF80465A-6F2A-141F-1D6F-04DAF5446536}"/>
          </ac:spMkLst>
        </pc:spChg>
        <pc:spChg chg="mod">
          <ac:chgData name="Lauren Kearney" userId="b4143d71-0b4c-487b-ad54-94c3c8f1ceb9" providerId="ADAL" clId="{1F321273-8912-47D3-A820-A4942AC1951D}" dt="2023-08-03T08:58:03.883" v="331" actId="1076"/>
          <ac:spMkLst>
            <pc:docMk/>
            <pc:sldMk cId="1167441917" sldId="276"/>
            <ac:spMk id="7" creationId="{425A0CD2-8168-3A0F-A7B4-98C037AF5944}"/>
          </ac:spMkLst>
        </pc:spChg>
        <pc:spChg chg="add mod">
          <ac:chgData name="Lauren Kearney" userId="b4143d71-0b4c-487b-ad54-94c3c8f1ceb9" providerId="ADAL" clId="{1F321273-8912-47D3-A820-A4942AC1951D}" dt="2023-08-03T09:34:08.266" v="939" actId="20577"/>
          <ac:spMkLst>
            <pc:docMk/>
            <pc:sldMk cId="1167441917" sldId="276"/>
            <ac:spMk id="8" creationId="{79FDF155-80B1-4748-5FE5-07C50D1A35D1}"/>
          </ac:spMkLst>
        </pc:spChg>
        <pc:spChg chg="add mod">
          <ac:chgData name="Lauren Kearney" userId="b4143d71-0b4c-487b-ad54-94c3c8f1ceb9" providerId="ADAL" clId="{1F321273-8912-47D3-A820-A4942AC1951D}" dt="2023-08-03T09:04:08.617" v="552" actId="1076"/>
          <ac:spMkLst>
            <pc:docMk/>
            <pc:sldMk cId="1167441917" sldId="276"/>
            <ac:spMk id="11" creationId="{48FDC25E-ECB2-D413-6AFF-7ECEDFDF1FB8}"/>
          </ac:spMkLst>
        </pc:spChg>
        <pc:spChg chg="add mod">
          <ac:chgData name="Lauren Kearney" userId="b4143d71-0b4c-487b-ad54-94c3c8f1ceb9" providerId="ADAL" clId="{1F321273-8912-47D3-A820-A4942AC1951D}" dt="2023-08-03T09:05:10.049" v="590" actId="20577"/>
          <ac:spMkLst>
            <pc:docMk/>
            <pc:sldMk cId="1167441917" sldId="276"/>
            <ac:spMk id="14" creationId="{5653CD1C-F524-345F-02EE-5B2537544A4C}"/>
          </ac:spMkLst>
        </pc:spChg>
        <pc:picChg chg="add mod">
          <ac:chgData name="Lauren Kearney" userId="b4143d71-0b4c-487b-ad54-94c3c8f1ceb9" providerId="ADAL" clId="{1F321273-8912-47D3-A820-A4942AC1951D}" dt="2023-08-03T09:08:36.417" v="706" actId="1076"/>
          <ac:picMkLst>
            <pc:docMk/>
            <pc:sldMk cId="1167441917" sldId="276"/>
            <ac:picMk id="17" creationId="{E6DF46C2-423C-16BE-15E9-76A87B4E70E2}"/>
          </ac:picMkLst>
        </pc:picChg>
        <pc:cxnChg chg="add mod">
          <ac:chgData name="Lauren Kearney" userId="b4143d71-0b4c-487b-ad54-94c3c8f1ceb9" providerId="ADAL" clId="{1F321273-8912-47D3-A820-A4942AC1951D}" dt="2023-08-03T09:03:53.232" v="534" actId="13822"/>
          <ac:cxnSpMkLst>
            <pc:docMk/>
            <pc:sldMk cId="1167441917" sldId="276"/>
            <ac:cxnSpMk id="10" creationId="{4A9F506A-6BB8-104B-2272-5EA04A364B07}"/>
          </ac:cxnSpMkLst>
        </pc:cxnChg>
        <pc:cxnChg chg="add mod">
          <ac:chgData name="Lauren Kearney" userId="b4143d71-0b4c-487b-ad54-94c3c8f1ceb9" providerId="ADAL" clId="{1F321273-8912-47D3-A820-A4942AC1951D}" dt="2023-08-03T09:05:13.233" v="591" actId="14100"/>
          <ac:cxnSpMkLst>
            <pc:docMk/>
            <pc:sldMk cId="1167441917" sldId="276"/>
            <ac:cxnSpMk id="12" creationId="{BF8EA016-98E5-52D4-0E30-F2F90215A33C}"/>
          </ac:cxnSpMkLst>
        </pc:cxnChg>
      </pc:sldChg>
      <pc:sldChg chg="addSp modSp add del mod ord">
        <pc:chgData name="Lauren Kearney" userId="b4143d71-0b4c-487b-ad54-94c3c8f1ceb9" providerId="ADAL" clId="{1F321273-8912-47D3-A820-A4942AC1951D}" dt="2023-08-03T08:32:36.944" v="321" actId="1076"/>
        <pc:sldMkLst>
          <pc:docMk/>
          <pc:sldMk cId="174773752" sldId="277"/>
        </pc:sldMkLst>
        <pc:spChg chg="add mod">
          <ac:chgData name="Lauren Kearney" userId="b4143d71-0b4c-487b-ad54-94c3c8f1ceb9" providerId="ADAL" clId="{1F321273-8912-47D3-A820-A4942AC1951D}" dt="2023-08-03T08:32:36.944" v="321" actId="1076"/>
          <ac:spMkLst>
            <pc:docMk/>
            <pc:sldMk cId="174773752" sldId="277"/>
            <ac:spMk id="6" creationId="{A1617223-BE99-56BF-E1F8-B273A5640490}"/>
          </ac:spMkLst>
        </pc:spChg>
      </pc:sldChg>
      <pc:sldChg chg="addSp modSp new mod modAnim">
        <pc:chgData name="Lauren Kearney" userId="b4143d71-0b4c-487b-ad54-94c3c8f1ceb9" providerId="ADAL" clId="{1F321273-8912-47D3-A820-A4942AC1951D}" dt="2023-08-03T09:50:31.328" v="1987" actId="20577"/>
        <pc:sldMkLst>
          <pc:docMk/>
          <pc:sldMk cId="47456129" sldId="278"/>
        </pc:sldMkLst>
        <pc:spChg chg="mod">
          <ac:chgData name="Lauren Kearney" userId="b4143d71-0b4c-487b-ad54-94c3c8f1ceb9" providerId="ADAL" clId="{1F321273-8912-47D3-A820-A4942AC1951D}" dt="2023-08-03T08:23:39.330" v="177" actId="1076"/>
          <ac:spMkLst>
            <pc:docMk/>
            <pc:sldMk cId="47456129" sldId="278"/>
            <ac:spMk id="2" creationId="{136903C8-BBD7-2FC9-FF18-2F8E657F5B97}"/>
          </ac:spMkLst>
        </pc:spChg>
        <pc:spChg chg="add mod">
          <ac:chgData name="Lauren Kearney" userId="b4143d71-0b4c-487b-ad54-94c3c8f1ceb9" providerId="ADAL" clId="{1F321273-8912-47D3-A820-A4942AC1951D}" dt="2023-08-03T09:16:26.463" v="917" actId="1076"/>
          <ac:spMkLst>
            <pc:docMk/>
            <pc:sldMk cId="47456129" sldId="278"/>
            <ac:spMk id="8" creationId="{9912AEA8-2464-DAF4-B116-56264AD16372}"/>
          </ac:spMkLst>
        </pc:spChg>
        <pc:spChg chg="add mod">
          <ac:chgData name="Lauren Kearney" userId="b4143d71-0b4c-487b-ad54-94c3c8f1ceb9" providerId="ADAL" clId="{1F321273-8912-47D3-A820-A4942AC1951D}" dt="2023-08-03T09:16:23.840" v="916" actId="1076"/>
          <ac:spMkLst>
            <pc:docMk/>
            <pc:sldMk cId="47456129" sldId="278"/>
            <ac:spMk id="11" creationId="{742341B9-0E65-D296-498E-669EB1034C21}"/>
          </ac:spMkLst>
        </pc:spChg>
        <pc:spChg chg="add mod">
          <ac:chgData name="Lauren Kearney" userId="b4143d71-0b4c-487b-ad54-94c3c8f1ceb9" providerId="ADAL" clId="{1F321273-8912-47D3-A820-A4942AC1951D}" dt="2023-08-03T09:16:23.840" v="916" actId="1076"/>
          <ac:spMkLst>
            <pc:docMk/>
            <pc:sldMk cId="47456129" sldId="278"/>
            <ac:spMk id="15" creationId="{2682D410-2ABC-A0F9-E0A8-FE6DCB8A5F84}"/>
          </ac:spMkLst>
        </pc:spChg>
        <pc:spChg chg="add mod">
          <ac:chgData name="Lauren Kearney" userId="b4143d71-0b4c-487b-ad54-94c3c8f1ceb9" providerId="ADAL" clId="{1F321273-8912-47D3-A820-A4942AC1951D}" dt="2023-08-03T09:16:23.840" v="916" actId="1076"/>
          <ac:spMkLst>
            <pc:docMk/>
            <pc:sldMk cId="47456129" sldId="278"/>
            <ac:spMk id="23" creationId="{9FB07099-F026-E125-3575-82DF6C9B83DC}"/>
          </ac:spMkLst>
        </pc:spChg>
        <pc:spChg chg="add mod">
          <ac:chgData name="Lauren Kearney" userId="b4143d71-0b4c-487b-ad54-94c3c8f1ceb9" providerId="ADAL" clId="{1F321273-8912-47D3-A820-A4942AC1951D}" dt="2023-08-03T09:50:31.328" v="1987" actId="20577"/>
          <ac:spMkLst>
            <pc:docMk/>
            <pc:sldMk cId="47456129" sldId="278"/>
            <ac:spMk id="30" creationId="{A56F2F2A-74D6-094A-4CAB-0929861803FF}"/>
          </ac:spMkLst>
        </pc:spChg>
        <pc:picChg chg="add mod">
          <ac:chgData name="Lauren Kearney" userId="b4143d71-0b4c-487b-ad54-94c3c8f1ceb9" providerId="ADAL" clId="{1F321273-8912-47D3-A820-A4942AC1951D}" dt="2023-08-03T09:19:13.478" v="933" actId="1076"/>
          <ac:picMkLst>
            <pc:docMk/>
            <pc:sldMk cId="47456129" sldId="278"/>
            <ac:picMk id="7" creationId="{9EC8EB38-014C-7AB2-A353-A924468890E0}"/>
          </ac:picMkLst>
        </pc:picChg>
        <pc:picChg chg="add mod">
          <ac:chgData name="Lauren Kearney" userId="b4143d71-0b4c-487b-ad54-94c3c8f1ceb9" providerId="ADAL" clId="{1F321273-8912-47D3-A820-A4942AC1951D}" dt="2023-08-03T09:19:11.870" v="932" actId="1076"/>
          <ac:picMkLst>
            <pc:docMk/>
            <pc:sldMk cId="47456129" sldId="278"/>
            <ac:picMk id="39" creationId="{D82F98EB-2A1B-E176-C4B7-DD57476E21B7}"/>
          </ac:picMkLst>
        </pc:picChg>
        <pc:cxnChg chg="add mod">
          <ac:chgData name="Lauren Kearney" userId="b4143d71-0b4c-487b-ad54-94c3c8f1ceb9" providerId="ADAL" clId="{1F321273-8912-47D3-A820-A4942AC1951D}" dt="2023-08-03T09:16:23.840" v="916" actId="1076"/>
          <ac:cxnSpMkLst>
            <pc:docMk/>
            <pc:sldMk cId="47456129" sldId="278"/>
            <ac:cxnSpMk id="10" creationId="{C9BF1B81-5588-DFE6-5B41-FE1D367F1C20}"/>
          </ac:cxnSpMkLst>
        </pc:cxnChg>
        <pc:cxnChg chg="add mod">
          <ac:chgData name="Lauren Kearney" userId="b4143d71-0b4c-487b-ad54-94c3c8f1ceb9" providerId="ADAL" clId="{1F321273-8912-47D3-A820-A4942AC1951D}" dt="2023-08-03T09:16:23.840" v="916" actId="1076"/>
          <ac:cxnSpMkLst>
            <pc:docMk/>
            <pc:sldMk cId="47456129" sldId="278"/>
            <ac:cxnSpMk id="12" creationId="{F9C7D34E-825F-6F51-0678-42D911100741}"/>
          </ac:cxnSpMkLst>
        </pc:cxnChg>
        <pc:cxnChg chg="add mod">
          <ac:chgData name="Lauren Kearney" userId="b4143d71-0b4c-487b-ad54-94c3c8f1ceb9" providerId="ADAL" clId="{1F321273-8912-47D3-A820-A4942AC1951D}" dt="2023-08-03T09:16:23.840" v="916" actId="1076"/>
          <ac:cxnSpMkLst>
            <pc:docMk/>
            <pc:sldMk cId="47456129" sldId="278"/>
            <ac:cxnSpMk id="19" creationId="{24BBA904-3141-77CF-3AD1-89F10EB7641C}"/>
          </ac:cxnSpMkLst>
        </pc:cxnChg>
        <pc:cxnChg chg="add mod">
          <ac:chgData name="Lauren Kearney" userId="b4143d71-0b4c-487b-ad54-94c3c8f1ceb9" providerId="ADAL" clId="{1F321273-8912-47D3-A820-A4942AC1951D}" dt="2023-08-03T09:16:23.840" v="916" actId="1076"/>
          <ac:cxnSpMkLst>
            <pc:docMk/>
            <pc:sldMk cId="47456129" sldId="278"/>
            <ac:cxnSpMk id="21" creationId="{E1701389-5F7D-59F7-666C-55136F45430B}"/>
          </ac:cxnSpMkLst>
        </pc:cxnChg>
        <pc:cxnChg chg="add mod">
          <ac:chgData name="Lauren Kearney" userId="b4143d71-0b4c-487b-ad54-94c3c8f1ceb9" providerId="ADAL" clId="{1F321273-8912-47D3-A820-A4942AC1951D}" dt="2023-08-03T09:16:23.840" v="916" actId="1076"/>
          <ac:cxnSpMkLst>
            <pc:docMk/>
            <pc:sldMk cId="47456129" sldId="278"/>
            <ac:cxnSpMk id="29" creationId="{39BB6E04-94F8-789C-A269-1B058EB9A737}"/>
          </ac:cxnSpMkLst>
        </pc:cxnChg>
        <pc:cxnChg chg="add mod">
          <ac:chgData name="Lauren Kearney" userId="b4143d71-0b4c-487b-ad54-94c3c8f1ceb9" providerId="ADAL" clId="{1F321273-8912-47D3-A820-A4942AC1951D}" dt="2023-08-03T09:16:45.703" v="926" actId="1076"/>
          <ac:cxnSpMkLst>
            <pc:docMk/>
            <pc:sldMk cId="47456129" sldId="278"/>
            <ac:cxnSpMk id="32" creationId="{79BF1EEF-E157-3B5A-893D-A2FF940B0C68}"/>
          </ac:cxnSpMkLst>
        </pc:cxnChg>
        <pc:cxnChg chg="add mod">
          <ac:chgData name="Lauren Kearney" userId="b4143d71-0b4c-487b-ad54-94c3c8f1ceb9" providerId="ADAL" clId="{1F321273-8912-47D3-A820-A4942AC1951D}" dt="2023-08-03T09:16:40.583" v="924" actId="14100"/>
          <ac:cxnSpMkLst>
            <pc:docMk/>
            <pc:sldMk cId="47456129" sldId="278"/>
            <ac:cxnSpMk id="33" creationId="{6DDAC9CD-20F0-CAF2-AB98-DDFAE3E0B3E3}"/>
          </ac:cxnSpMkLst>
        </pc:cxnChg>
      </pc:sldChg>
      <pc:sldChg chg="addSp modSp new mod modAnim">
        <pc:chgData name="Lauren Kearney" userId="b4143d71-0b4c-487b-ad54-94c3c8f1ceb9" providerId="ADAL" clId="{1F321273-8912-47D3-A820-A4942AC1951D}" dt="2023-08-03T14:03:48.685" v="2130" actId="1076"/>
        <pc:sldMkLst>
          <pc:docMk/>
          <pc:sldMk cId="840708837" sldId="279"/>
        </pc:sldMkLst>
        <pc:spChg chg="mod">
          <ac:chgData name="Lauren Kearney" userId="b4143d71-0b4c-487b-ad54-94c3c8f1ceb9" providerId="ADAL" clId="{1F321273-8912-47D3-A820-A4942AC1951D}" dt="2023-08-03T09:45:18.379" v="1635" actId="403"/>
          <ac:spMkLst>
            <pc:docMk/>
            <pc:sldMk cId="840708837" sldId="279"/>
            <ac:spMk id="2" creationId="{D59BB453-FB46-3773-F328-7D3DB72D55FA}"/>
          </ac:spMkLst>
        </pc:spChg>
        <pc:spChg chg="add mod">
          <ac:chgData name="Lauren Kearney" userId="b4143d71-0b4c-487b-ad54-94c3c8f1ceb9" providerId="ADAL" clId="{1F321273-8912-47D3-A820-A4942AC1951D}" dt="2023-08-03T09:46:19.168" v="1755" actId="1076"/>
          <ac:spMkLst>
            <pc:docMk/>
            <pc:sldMk cId="840708837" sldId="279"/>
            <ac:spMk id="6" creationId="{214D8A68-30D0-FDBC-FB23-DB8CAF7CFFD8}"/>
          </ac:spMkLst>
        </pc:spChg>
        <pc:spChg chg="add mod">
          <ac:chgData name="Lauren Kearney" userId="b4143d71-0b4c-487b-ad54-94c3c8f1ceb9" providerId="ADAL" clId="{1F321273-8912-47D3-A820-A4942AC1951D}" dt="2023-08-03T09:49:34.109" v="1938" actId="404"/>
          <ac:spMkLst>
            <pc:docMk/>
            <pc:sldMk cId="840708837" sldId="279"/>
            <ac:spMk id="8" creationId="{1C737ED4-E8DD-C915-FC48-6F0EB6907EE4}"/>
          </ac:spMkLst>
        </pc:spChg>
        <pc:spChg chg="add mod">
          <ac:chgData name="Lauren Kearney" userId="b4143d71-0b4c-487b-ad54-94c3c8f1ceb9" providerId="ADAL" clId="{1F321273-8912-47D3-A820-A4942AC1951D}" dt="2023-08-03T09:49:34.109" v="1938" actId="404"/>
          <ac:spMkLst>
            <pc:docMk/>
            <pc:sldMk cId="840708837" sldId="279"/>
            <ac:spMk id="9" creationId="{1353CB80-9E53-0B9D-0803-917E23EA268A}"/>
          </ac:spMkLst>
        </pc:spChg>
        <pc:spChg chg="add mod">
          <ac:chgData name="Lauren Kearney" userId="b4143d71-0b4c-487b-ad54-94c3c8f1ceb9" providerId="ADAL" clId="{1F321273-8912-47D3-A820-A4942AC1951D}" dt="2023-08-03T14:03:48.685" v="2130" actId="1076"/>
          <ac:spMkLst>
            <pc:docMk/>
            <pc:sldMk cId="840708837" sldId="279"/>
            <ac:spMk id="10" creationId="{47F3F602-D8AD-BBB5-BC49-E2E65500E9F4}"/>
          </ac:spMkLst>
        </pc:spChg>
        <pc:spChg chg="add mod">
          <ac:chgData name="Lauren Kearney" userId="b4143d71-0b4c-487b-ad54-94c3c8f1ceb9" providerId="ADAL" clId="{1F321273-8912-47D3-A820-A4942AC1951D}" dt="2023-08-03T09:49:34.109" v="1938" actId="404"/>
          <ac:spMkLst>
            <pc:docMk/>
            <pc:sldMk cId="840708837" sldId="279"/>
            <ac:spMk id="11" creationId="{3B7752D1-65FE-AF79-276D-E715FBAABD40}"/>
          </ac:spMkLst>
        </pc:spChg>
        <pc:spChg chg="add mod">
          <ac:chgData name="Lauren Kearney" userId="b4143d71-0b4c-487b-ad54-94c3c8f1ceb9" providerId="ADAL" clId="{1F321273-8912-47D3-A820-A4942AC1951D}" dt="2023-08-03T09:49:34.109" v="1938" actId="404"/>
          <ac:spMkLst>
            <pc:docMk/>
            <pc:sldMk cId="840708837" sldId="279"/>
            <ac:spMk id="12" creationId="{C4A224B6-3207-D3C7-9D25-893D2FF9F6AD}"/>
          </ac:spMkLst>
        </pc:spChg>
        <pc:picChg chg="add mod ord">
          <ac:chgData name="Lauren Kearney" userId="b4143d71-0b4c-487b-ad54-94c3c8f1ceb9" providerId="ADAL" clId="{1F321273-8912-47D3-A820-A4942AC1951D}" dt="2023-08-03T09:46:19.168" v="1755" actId="1076"/>
          <ac:picMkLst>
            <pc:docMk/>
            <pc:sldMk cId="840708837" sldId="279"/>
            <ac:picMk id="7" creationId="{2478BF06-7747-E64C-0E96-4EBF47403043}"/>
          </ac:picMkLst>
        </pc:picChg>
      </pc:sldChg>
      <pc:sldChg chg="modSp add mod">
        <pc:chgData name="Lauren Kearney" userId="b4143d71-0b4c-487b-ad54-94c3c8f1ceb9" providerId="ADAL" clId="{1F321273-8912-47D3-A820-A4942AC1951D}" dt="2023-08-03T09:51:25.440" v="2129" actId="1076"/>
        <pc:sldMkLst>
          <pc:docMk/>
          <pc:sldMk cId="2629464173" sldId="280"/>
        </pc:sldMkLst>
        <pc:spChg chg="mod">
          <ac:chgData name="Lauren Kearney" userId="b4143d71-0b4c-487b-ad54-94c3c8f1ceb9" providerId="ADAL" clId="{1F321273-8912-47D3-A820-A4942AC1951D}" dt="2023-08-03T09:51:25.440" v="2129" actId="1076"/>
          <ac:spMkLst>
            <pc:docMk/>
            <pc:sldMk cId="2629464173" sldId="280"/>
            <ac:spMk id="2" creationId="{62AE42E0-BE49-1780-7BD6-9C53512DE1A7}"/>
          </ac:spMkLst>
        </pc:spChg>
        <pc:picChg chg="mod">
          <ac:chgData name="Lauren Kearney" userId="b4143d71-0b4c-487b-ad54-94c3c8f1ceb9" providerId="ADAL" clId="{1F321273-8912-47D3-A820-A4942AC1951D}" dt="2023-08-03T09:51:22.752" v="2128" actId="1076"/>
          <ac:picMkLst>
            <pc:docMk/>
            <pc:sldMk cId="2629464173" sldId="280"/>
            <ac:picMk id="9" creationId="{586B6C04-26C1-914F-A293-E9EE1BB6C52F}"/>
          </ac:picMkLst>
        </pc:picChg>
      </pc:sldChg>
    </pc:docChg>
  </pc:docChgLst>
  <pc:docChgLst>
    <pc:chgData name="Anna Domaszek" userId="7c82275e-a041-43cf-b710-05cbbfe64089" providerId="ADAL" clId="{B3F5846D-AEEA-4E83-9C5D-F8DE91AA8AE1}"/>
    <pc:docChg chg="undo custSel modSld">
      <pc:chgData name="Anna Domaszek" userId="7c82275e-a041-43cf-b710-05cbbfe64089" providerId="ADAL" clId="{B3F5846D-AEEA-4E83-9C5D-F8DE91AA8AE1}" dt="2023-12-01T09:41:04.600" v="26" actId="34135"/>
      <pc:docMkLst>
        <pc:docMk/>
      </pc:docMkLst>
      <pc:sldChg chg="addSp modSp mod">
        <pc:chgData name="Anna Domaszek" userId="7c82275e-a041-43cf-b710-05cbbfe64089" providerId="ADAL" clId="{B3F5846D-AEEA-4E83-9C5D-F8DE91AA8AE1}" dt="2023-12-01T09:27:22.124" v="3" actId="34135"/>
        <pc:sldMkLst>
          <pc:docMk/>
          <pc:sldMk cId="2808280998" sldId="270"/>
        </pc:sldMkLst>
        <pc:picChg chg="add mod">
          <ac:chgData name="Anna Domaszek" userId="7c82275e-a041-43cf-b710-05cbbfe64089" providerId="ADAL" clId="{B3F5846D-AEEA-4E83-9C5D-F8DE91AA8AE1}" dt="2023-12-01T09:27:22.124" v="3" actId="34135"/>
          <ac:picMkLst>
            <pc:docMk/>
            <pc:sldMk cId="2808280998" sldId="270"/>
            <ac:picMk id="6" creationId="{3DE1736C-8219-93B7-1414-A1D78711D51C}"/>
          </ac:picMkLst>
        </pc:picChg>
      </pc:sldChg>
      <pc:sldChg chg="addSp modSp mod">
        <pc:chgData name="Anna Domaszek" userId="7c82275e-a041-43cf-b710-05cbbfe64089" providerId="ADAL" clId="{B3F5846D-AEEA-4E83-9C5D-F8DE91AA8AE1}" dt="2023-12-01T09:27:18.656" v="2" actId="34135"/>
        <pc:sldMkLst>
          <pc:docMk/>
          <pc:sldMk cId="3434084332" sldId="271"/>
        </pc:sldMkLst>
        <pc:picChg chg="add mod">
          <ac:chgData name="Anna Domaszek" userId="7c82275e-a041-43cf-b710-05cbbfe64089" providerId="ADAL" clId="{B3F5846D-AEEA-4E83-9C5D-F8DE91AA8AE1}" dt="2023-12-01T09:27:18.656" v="2" actId="34135"/>
          <ac:picMkLst>
            <pc:docMk/>
            <pc:sldMk cId="3434084332" sldId="271"/>
            <ac:picMk id="6" creationId="{9D75EC1E-7A40-F1FB-CCA8-D17A3CBB76BD}"/>
          </ac:picMkLst>
        </pc:picChg>
      </pc:sldChg>
      <pc:sldChg chg="addSp modSp mod">
        <pc:chgData name="Anna Domaszek" userId="7c82275e-a041-43cf-b710-05cbbfe64089" providerId="ADAL" clId="{B3F5846D-AEEA-4E83-9C5D-F8DE91AA8AE1}" dt="2023-12-01T09:28:08.325" v="5" actId="34135"/>
        <pc:sldMkLst>
          <pc:docMk/>
          <pc:sldMk cId="3128300799" sldId="272"/>
        </pc:sldMkLst>
        <pc:picChg chg="add mod">
          <ac:chgData name="Anna Domaszek" userId="7c82275e-a041-43cf-b710-05cbbfe64089" providerId="ADAL" clId="{B3F5846D-AEEA-4E83-9C5D-F8DE91AA8AE1}" dt="2023-12-01T09:28:08.325" v="5" actId="34135"/>
          <ac:picMkLst>
            <pc:docMk/>
            <pc:sldMk cId="3128300799" sldId="272"/>
            <ac:picMk id="8" creationId="{9BE2454D-C35E-D07E-D0D8-1153AEEB7C77}"/>
          </ac:picMkLst>
        </pc:picChg>
      </pc:sldChg>
      <pc:sldChg chg="addSp modSp mod">
        <pc:chgData name="Anna Domaszek" userId="7c82275e-a041-43cf-b710-05cbbfe64089" providerId="ADAL" clId="{B3F5846D-AEEA-4E83-9C5D-F8DE91AA8AE1}" dt="2023-12-01T09:28:15.836" v="7" actId="34135"/>
        <pc:sldMkLst>
          <pc:docMk/>
          <pc:sldMk cId="655702299" sldId="275"/>
        </pc:sldMkLst>
        <pc:picChg chg="add mod">
          <ac:chgData name="Anna Domaszek" userId="7c82275e-a041-43cf-b710-05cbbfe64089" providerId="ADAL" clId="{B3F5846D-AEEA-4E83-9C5D-F8DE91AA8AE1}" dt="2023-12-01T09:28:15.836" v="7" actId="34135"/>
          <ac:picMkLst>
            <pc:docMk/>
            <pc:sldMk cId="655702299" sldId="275"/>
            <ac:picMk id="10" creationId="{799CABD4-ABD8-AD6D-D2A2-636BD151F819}"/>
          </ac:picMkLst>
        </pc:picChg>
      </pc:sldChg>
      <pc:sldChg chg="addSp modSp mod">
        <pc:chgData name="Anna Domaszek" userId="7c82275e-a041-43cf-b710-05cbbfe64089" providerId="ADAL" clId="{B3F5846D-AEEA-4E83-9C5D-F8DE91AA8AE1}" dt="2023-12-01T09:35:21.088" v="17" actId="34135"/>
        <pc:sldMkLst>
          <pc:docMk/>
          <pc:sldMk cId="1167441917" sldId="276"/>
        </pc:sldMkLst>
        <pc:picChg chg="add mod">
          <ac:chgData name="Anna Domaszek" userId="7c82275e-a041-43cf-b710-05cbbfe64089" providerId="ADAL" clId="{B3F5846D-AEEA-4E83-9C5D-F8DE91AA8AE1}" dt="2023-12-01T09:35:21.088" v="17" actId="34135"/>
          <ac:picMkLst>
            <pc:docMk/>
            <pc:sldMk cId="1167441917" sldId="276"/>
            <ac:picMk id="9" creationId="{2E2F3C50-7BF1-3CC8-9BAF-EF43C7BD71BA}"/>
          </ac:picMkLst>
        </pc:picChg>
      </pc:sldChg>
      <pc:sldChg chg="addSp delSp modSp mod modNotesTx">
        <pc:chgData name="Anna Domaszek" userId="7c82275e-a041-43cf-b710-05cbbfe64089" providerId="ADAL" clId="{B3F5846D-AEEA-4E83-9C5D-F8DE91AA8AE1}" dt="2023-12-01T09:35:00.170" v="15" actId="20577"/>
        <pc:sldMkLst>
          <pc:docMk/>
          <pc:sldMk cId="174773752" sldId="277"/>
        </pc:sldMkLst>
        <pc:spChg chg="mod">
          <ac:chgData name="Anna Domaszek" userId="7c82275e-a041-43cf-b710-05cbbfe64089" providerId="ADAL" clId="{B3F5846D-AEEA-4E83-9C5D-F8DE91AA8AE1}" dt="2023-12-01T09:34:09.297" v="13" actId="14100"/>
          <ac:spMkLst>
            <pc:docMk/>
            <pc:sldMk cId="174773752" sldId="277"/>
            <ac:spMk id="4" creationId="{518C2A85-6DD5-B7BC-C690-FC778312AB2A}"/>
          </ac:spMkLst>
        </pc:spChg>
        <pc:spChg chg="add del">
          <ac:chgData name="Anna Domaszek" userId="7c82275e-a041-43cf-b710-05cbbfe64089" providerId="ADAL" clId="{B3F5846D-AEEA-4E83-9C5D-F8DE91AA8AE1}" dt="2023-12-01T09:33:41.750" v="9" actId="22"/>
          <ac:spMkLst>
            <pc:docMk/>
            <pc:sldMk cId="174773752" sldId="277"/>
            <ac:spMk id="8" creationId="{4AE6A5D7-1C5C-C5B5-8381-ED063CC36858}"/>
          </ac:spMkLst>
        </pc:spChg>
        <pc:picChg chg="add mod">
          <ac:chgData name="Anna Domaszek" userId="7c82275e-a041-43cf-b710-05cbbfe64089" providerId="ADAL" clId="{B3F5846D-AEEA-4E83-9C5D-F8DE91AA8AE1}" dt="2023-12-01T09:33:53.353" v="11" actId="34135"/>
          <ac:picMkLst>
            <pc:docMk/>
            <pc:sldMk cId="174773752" sldId="277"/>
            <ac:picMk id="9" creationId="{1E45572E-BD79-A4E2-5C2D-42286B4486BE}"/>
          </ac:picMkLst>
        </pc:picChg>
      </pc:sldChg>
      <pc:sldChg chg="addSp modSp mod">
        <pc:chgData name="Anna Domaszek" userId="7c82275e-a041-43cf-b710-05cbbfe64089" providerId="ADAL" clId="{B3F5846D-AEEA-4E83-9C5D-F8DE91AA8AE1}" dt="2023-12-01T09:36:14.564" v="19" actId="34135"/>
        <pc:sldMkLst>
          <pc:docMk/>
          <pc:sldMk cId="47456129" sldId="278"/>
        </pc:sldMkLst>
        <pc:picChg chg="add mod">
          <ac:chgData name="Anna Domaszek" userId="7c82275e-a041-43cf-b710-05cbbfe64089" providerId="ADAL" clId="{B3F5846D-AEEA-4E83-9C5D-F8DE91AA8AE1}" dt="2023-12-01T09:36:14.564" v="19" actId="34135"/>
          <ac:picMkLst>
            <pc:docMk/>
            <pc:sldMk cId="47456129" sldId="278"/>
            <ac:picMk id="6" creationId="{81EDD4FC-A77A-4FAB-C670-B948190B654F}"/>
          </ac:picMkLst>
        </pc:picChg>
      </pc:sldChg>
      <pc:sldChg chg="addSp modSp mod">
        <pc:chgData name="Anna Domaszek" userId="7c82275e-a041-43cf-b710-05cbbfe64089" providerId="ADAL" clId="{B3F5846D-AEEA-4E83-9C5D-F8DE91AA8AE1}" dt="2023-12-01T09:39:23.307" v="23" actId="20577"/>
        <pc:sldMkLst>
          <pc:docMk/>
          <pc:sldMk cId="840708837" sldId="279"/>
        </pc:sldMkLst>
        <pc:spChg chg="mod">
          <ac:chgData name="Anna Domaszek" userId="7c82275e-a041-43cf-b710-05cbbfe64089" providerId="ADAL" clId="{B3F5846D-AEEA-4E83-9C5D-F8DE91AA8AE1}" dt="2023-12-01T09:39:23.307" v="23" actId="20577"/>
          <ac:spMkLst>
            <pc:docMk/>
            <pc:sldMk cId="840708837" sldId="279"/>
            <ac:spMk id="8" creationId="{1C737ED4-E8DD-C915-FC48-6F0EB6907EE4}"/>
          </ac:spMkLst>
        </pc:spChg>
        <pc:picChg chg="add mod">
          <ac:chgData name="Anna Domaszek" userId="7c82275e-a041-43cf-b710-05cbbfe64089" providerId="ADAL" clId="{B3F5846D-AEEA-4E83-9C5D-F8DE91AA8AE1}" dt="2023-12-01T09:38:49.314" v="21" actId="34135"/>
          <ac:picMkLst>
            <pc:docMk/>
            <pc:sldMk cId="840708837" sldId="279"/>
            <ac:picMk id="13" creationId="{6755F463-4971-94BE-7D94-1E236631A63E}"/>
          </ac:picMkLst>
        </pc:picChg>
      </pc:sldChg>
      <pc:sldChg chg="addSp modSp mod">
        <pc:chgData name="Anna Domaszek" userId="7c82275e-a041-43cf-b710-05cbbfe64089" providerId="ADAL" clId="{B3F5846D-AEEA-4E83-9C5D-F8DE91AA8AE1}" dt="2023-12-01T09:41:04.600" v="26" actId="34135"/>
        <pc:sldMkLst>
          <pc:docMk/>
          <pc:sldMk cId="2629464173" sldId="280"/>
        </pc:sldMkLst>
        <pc:picChg chg="add mod">
          <ac:chgData name="Anna Domaszek" userId="7c82275e-a041-43cf-b710-05cbbfe64089" providerId="ADAL" clId="{B3F5846D-AEEA-4E83-9C5D-F8DE91AA8AE1}" dt="2023-12-01T09:41:04.600" v="26" actId="34135"/>
          <ac:picMkLst>
            <pc:docMk/>
            <pc:sldMk cId="2629464173" sldId="280"/>
            <ac:picMk id="6" creationId="{81EDD4FC-A77A-4FAB-C670-B948190B654F}"/>
          </ac:picMkLst>
        </pc:picChg>
      </pc:sldChg>
    </pc:docChg>
  </pc:docChgLst>
  <pc:docChgLst>
    <pc:chgData name="Tina Renshaw BA Hons (Oxon), MA (Oxon), PGCE, PGCHRM" userId="94dc95e1-b3b7-4783-9628-eae13940e46e" providerId="ADAL" clId="{3E722709-316D-9F4E-A41F-D4BA67E31AA5}"/>
    <pc:docChg chg="">
      <pc:chgData name="Tina Renshaw BA Hons (Oxon), MA (Oxon), PGCE, PGCHRM" userId="94dc95e1-b3b7-4783-9628-eae13940e46e" providerId="ADAL" clId="{3E722709-316D-9F4E-A41F-D4BA67E31AA5}" dt="2023-09-07T10:18:21.743" v="1"/>
      <pc:docMkLst>
        <pc:docMk/>
      </pc:docMkLst>
      <pc:sldChg chg="addCm">
        <pc:chgData name="Tina Renshaw BA Hons (Oxon), MA (Oxon), PGCE, PGCHRM" userId="94dc95e1-b3b7-4783-9628-eae13940e46e" providerId="ADAL" clId="{3E722709-316D-9F4E-A41F-D4BA67E31AA5}" dt="2023-09-07T10:17:32.508" v="0"/>
        <pc:sldMkLst>
          <pc:docMk/>
          <pc:sldMk cId="3128300799" sldId="27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Tina Renshaw BA Hons (Oxon), MA (Oxon), PGCE, PGCHRM" userId="94dc95e1-b3b7-4783-9628-eae13940e46e" providerId="ADAL" clId="{3E722709-316D-9F4E-A41F-D4BA67E31AA5}" dt="2023-09-07T10:17:32.508" v="0"/>
              <pc2:cmMkLst xmlns:pc2="http://schemas.microsoft.com/office/powerpoint/2019/9/main/command">
                <pc:docMk/>
                <pc:sldMk cId="3128300799" sldId="272"/>
                <pc2:cmMk id="{E006C5F8-B00C-EA48-B647-B54E5521C389}"/>
              </pc2:cmMkLst>
            </pc226:cmChg>
          </p:ext>
        </pc:extLst>
      </pc:sldChg>
      <pc:sldChg chg="addCm">
        <pc:chgData name="Tina Renshaw BA Hons (Oxon), MA (Oxon), PGCE, PGCHRM" userId="94dc95e1-b3b7-4783-9628-eae13940e46e" providerId="ADAL" clId="{3E722709-316D-9F4E-A41F-D4BA67E31AA5}" dt="2023-09-07T10:18:21.743" v="1"/>
        <pc:sldMkLst>
          <pc:docMk/>
          <pc:sldMk cId="1167441917" sldId="27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Tina Renshaw BA Hons (Oxon), MA (Oxon), PGCE, PGCHRM" userId="94dc95e1-b3b7-4783-9628-eae13940e46e" providerId="ADAL" clId="{3E722709-316D-9F4E-A41F-D4BA67E31AA5}" dt="2023-09-07T10:18:21.743" v="1"/>
              <pc2:cmMkLst xmlns:pc2="http://schemas.microsoft.com/office/powerpoint/2019/9/main/command">
                <pc:docMk/>
                <pc:sldMk cId="1167441917" sldId="276"/>
                <pc2:cmMk id="{E3F78650-C513-5543-8110-AA7E5B88A765}"/>
              </pc2:cmMkLst>
            </pc226:cmChg>
          </p:ext>
        </pc:ext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B807F-0FD5-4A88-8FB3-075F68B5A7D4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16E86-8231-49A1-B4E5-5BBA59097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3845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1BD46-CE3A-421D-905D-D937B3AF2197}" type="datetimeFigureOut">
              <a:rPr lang="en-GB" smtClean="0"/>
              <a:t>02/02/2024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F5A5-0FCD-4566-AFD1-269E75FC08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0664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Collect ideas from the group.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700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Some answers on the following slide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317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366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Note: This learner is in year 10 and taking our Level 2 Certificate in Speech (Speech for Employability). Whilst this is a higher level qualification, it is a good example of the nature of the interview process. In your learners’ actual assessment, the rest of their group would not be present – just the assessor and adult from the centre. </a:t>
            </a:r>
          </a:p>
          <a:p>
            <a:endParaRPr lang="en-GB" dirty="0"/>
          </a:p>
          <a:p>
            <a:r>
              <a:rPr lang="en-GB" dirty="0"/>
              <a:t>We have limited footage of learner taking our pathways qualifications. If you would be interested in taking part in filming with us, please contact product@esbuk.org Your learners would take park in a mock assessment a few weeks before your booking with one of our assessors, and a member of our communications team would record them. You would then receive general feedback from the assessor before your learners go on to do their live assessments.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166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800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59632" y="1330684"/>
            <a:ext cx="6858000" cy="1006476"/>
          </a:xfrm>
        </p:spPr>
        <p:txBody>
          <a:bodyPr anchor="b"/>
          <a:lstStyle>
            <a:lvl1pPr algn="ctr">
              <a:defRPr sz="450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59632" y="2946705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4300" y="6356351"/>
            <a:ext cx="2057400" cy="365125"/>
          </a:xfrm>
        </p:spPr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086100" cy="365125"/>
          </a:xfrm>
        </p:spPr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80397" y="6356349"/>
            <a:ext cx="1623965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440" y="6237312"/>
            <a:ext cx="432048" cy="35125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507325" y="6237312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2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30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2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065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135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5DB29-7BB4-7A45-8D62-6B51BCB1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2C3B58-B294-A747-802A-776084A1C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4C665-2C0E-6542-A07A-63A1FFB8F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4DD4D-CF83-434C-8DAA-BE867DCB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E3668-F498-1C4F-8A7B-1DA4DA3D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28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4FF3-0293-F242-8A38-C1988158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4797-360D-FB40-9984-BD6CA6D93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C5C93-C82D-6545-A89C-D1F018239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0AAB1-487E-7448-BF62-D05379C1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E5DF2-6728-914C-B046-382A09BD3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75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6FD78-2B18-5C41-9B2A-987A5E8F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1F8DF-4D26-0E4A-9B43-4C8CF4571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0573-21A9-E245-A498-690B2135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AED74-4105-0245-8D30-EBFFC80D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4EEF4-DE88-A34C-A097-3C67B234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59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9B44-87F1-9449-B428-9797FCCCB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D7D64-9149-E845-94AC-A63568B96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5A46E-30F4-C64D-AA5C-2B26832E7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23D10-C011-794C-BE2C-F90C5330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9DA27-CCC0-C845-83E0-D2DAED94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9F30F-B6CD-1E4C-9F8D-7D95E731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43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F9DC-E5DE-134E-A1F0-C6AB5B03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7FA9A-4A58-514F-A496-7197565DD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BCDE2-6557-9F4F-A945-7859F5B9D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9D11B-2219-5549-9D7C-A2E1833CC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D6A558-8F49-FF47-942A-29E891C28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389C6D-27D9-D34E-AD81-A008E032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B338C-347E-FD4B-BBE5-9556FC8C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3AFE20-7D27-9D4D-B202-493D1C17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5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F8765-84D7-744A-A329-2D253F599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9E971-D553-764B-B27A-EFC8EC42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F501C-F391-A04B-A77F-E22C9149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90270-F13A-6042-AEFD-55131F5A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4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4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057400" cy="365125"/>
          </a:xfrm>
        </p:spPr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086100" cy="365125"/>
          </a:xfrm>
        </p:spPr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8" y="6356351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88" y="6352144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21539276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C45B39-8F22-CD45-B2B2-D556B9E90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0155F-E6BB-7D47-B74E-68E31917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38982-0AD9-5D43-AEA9-531E6041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074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692C-9455-564A-915B-AABAD5AE1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D9C1C-A125-E249-B796-E218343EF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76FDA-F4A5-3149-9428-0D5355FE4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E388B-6BE2-6F42-9FCD-F7383A89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ECDA6-8AA7-BD4A-AD46-650DC514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85C52-9624-F146-8E17-61263F96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396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A5A5-E1D8-654A-99EB-B81115FA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CA6445-0338-BC4A-8520-0A47F3460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A2FAAF-1D5A-F74B-A238-BEE5395B2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D4FBE-C7C1-6A4D-8763-912AE809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223B2-4D22-4042-894B-5587E2F35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C9A0B-F2BA-F24A-9D99-DFA72171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61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E1F-43EE-3748-8ED8-C691B6F3B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0C4DA-3E51-2F4B-8402-3DBD7C69C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66FBE-120C-6643-BC1D-FB8386304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9543D-EA10-3546-8A86-631EC272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A2AD0-F386-A740-A670-903E33000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8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63CBD5-2396-1E41-9333-AD414D435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B5769-E401-E944-A524-C2C35A108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4C7AC-73A6-3041-BB65-95F1FCE0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587F6-75C7-2148-8B79-31080C0F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48A04-D702-C24C-9707-D3E019B60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43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85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1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177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79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82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647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ESB-RES-C205 L1G2-Speech for Employability-2.1-PPT–Understanding the purpose of an interview and CV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275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ESB-RES-C205 L1G2-Speech for Employability-2.1-PPT–Understanding the purpose of an interview and CV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5221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5" r:id="rId2"/>
    <p:sldLayoutId id="2147483674" r:id="rId3"/>
    <p:sldLayoutId id="214748368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8F6DA-4F64-B141-A188-9B0FCB51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22BBE-F8C8-B04C-B0A8-E4551DD7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FA96A-8A86-D041-B287-D9DB5F7BE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5F56B-812F-FE48-B763-EDE7306DC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ESB-RES-C205 L1G2-Speech for Employability-2.1-PPT–Understanding the purpose of an interview and CV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60CD7-9D28-234B-8A60-02B8976E0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1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SSmosEsS_Dc?list=PLxN2aOOxTI7Ldvlpigdrw3tsae7Hu_gmR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63688" y="6356351"/>
            <a:ext cx="4536504" cy="365125"/>
          </a:xfrm>
        </p:spPr>
        <p:txBody>
          <a:bodyPr/>
          <a:lstStyle/>
          <a:p>
            <a:r>
              <a:rPr lang="en-US" dirty="0" smtClean="0"/>
              <a:t>ESB-RES-C205 </a:t>
            </a:r>
          </a:p>
          <a:p>
            <a:r>
              <a:rPr lang="en-US" dirty="0" smtClean="0"/>
              <a:t>L1G2-Speech for Employability-2.1-PPT–Understanding the purpose of an interview and CV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 txBox="1">
            <a:spLocks/>
          </p:cNvSpPr>
          <p:nvPr/>
        </p:nvSpPr>
        <p:spPr>
          <a:xfrm>
            <a:off x="323528" y="1052736"/>
            <a:ext cx="78867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latin typeface="+mn-lt"/>
              </a:rPr>
              <a:t>Section 2 – Take part in an interview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9D1078A-C66D-48F3-9603-61AA1E82CA34}"/>
              </a:ext>
            </a:extLst>
          </p:cNvPr>
          <p:cNvSpPr/>
          <p:nvPr/>
        </p:nvSpPr>
        <p:spPr>
          <a:xfrm>
            <a:off x="323528" y="1916832"/>
            <a:ext cx="8496944" cy="792088"/>
          </a:xfrm>
          <a:prstGeom prst="rect">
            <a:avLst/>
          </a:prstGeom>
          <a:solidFill>
            <a:srgbClr val="C3D6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200" b="1" i="1" dirty="0"/>
              <a:t>Lesson Objective: to understand the purpose of an interview and a CV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802D75-4751-4BB2-B5BD-7B9278E0C5BA}"/>
              </a:ext>
            </a:extLst>
          </p:cNvPr>
          <p:cNvSpPr/>
          <p:nvPr/>
        </p:nvSpPr>
        <p:spPr>
          <a:xfrm>
            <a:off x="346497" y="2991979"/>
            <a:ext cx="8496944" cy="3071368"/>
          </a:xfrm>
          <a:prstGeom prst="rect">
            <a:avLst/>
          </a:prstGeom>
          <a:solidFill>
            <a:srgbClr val="FBD10B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b="1" i="1" dirty="0"/>
              <a:t>Lesson Outcomes: </a:t>
            </a:r>
          </a:p>
          <a:p>
            <a:r>
              <a:rPr lang="en-GB" b="1" i="1" dirty="0"/>
              <a:t>By the end of this lesson, you should have:</a:t>
            </a:r>
            <a:br>
              <a:rPr lang="en-GB" b="1" i="1" dirty="0"/>
            </a:br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Defined the purpose of an interview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Identified the key elements of a friendly and supportive interview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Explained the importance of providing a positive response during the interview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Defined the purpose of a CV in the world of employment, and for this assessment task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5B8D27-27B3-EDC3-88CA-E701F6DB0E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3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E42E0-BE49-1780-7BD6-9C53512DE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492" y="1060114"/>
            <a:ext cx="7886700" cy="1080120"/>
          </a:xfrm>
        </p:spPr>
        <p:txBody>
          <a:bodyPr>
            <a:normAutofit/>
          </a:bodyPr>
          <a:lstStyle/>
          <a:p>
            <a:r>
              <a:rPr lang="en-GB" sz="2000" b="1" i="1" dirty="0">
                <a:latin typeface="+mn-lt"/>
              </a:rPr>
              <a:t>Look back at the list from the start of the lesson. Is there anything you would add or change now?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04C72F-5120-BA16-C4DF-8154AE832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DC2133-B8D9-5114-E6D3-F018CDBCC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7704" y="6356351"/>
            <a:ext cx="4608511" cy="365125"/>
          </a:xfrm>
        </p:spPr>
        <p:txBody>
          <a:bodyPr/>
          <a:lstStyle/>
          <a:p>
            <a:r>
              <a:rPr lang="en-US" dirty="0" smtClean="0"/>
              <a:t>ESB-RES-C205 </a:t>
            </a:r>
          </a:p>
          <a:p>
            <a:r>
              <a:rPr lang="en-US" dirty="0" smtClean="0"/>
              <a:t>L1G2-Speech for Employability-2.1-PPT–Understanding the purpose of an interview and CV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A14359-C0F4-7B6C-8A11-FABE12015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AB6FF1-EED9-E711-E0E5-20039EB7D1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480" y="4437112"/>
            <a:ext cx="2104827" cy="16917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6B6C04-26C1-914F-A293-E9EE1BB6C5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1146" y="1957894"/>
            <a:ext cx="1864246" cy="14711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077D51F-C197-8FA8-2BEE-4D0C988DB4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3682" y="2427532"/>
            <a:ext cx="3316635" cy="25238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5FE8745-782E-1978-6A89-CC91CEB0969E}"/>
              </a:ext>
            </a:extLst>
          </p:cNvPr>
          <p:cNvSpPr txBox="1"/>
          <p:nvPr/>
        </p:nvSpPr>
        <p:spPr>
          <a:xfrm>
            <a:off x="3800990" y="3439886"/>
            <a:ext cx="17077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i="1" dirty="0">
                <a:latin typeface="+mn-lt"/>
              </a:rPr>
              <a:t>‘interview’</a:t>
            </a:r>
            <a:endParaRPr lang="en-GB" sz="2400" dirty="0"/>
          </a:p>
        </p:txBody>
      </p:sp>
      <p:pic>
        <p:nvPicPr>
          <p:cNvPr id="14" name="MS900074799[1].wav">
            <a:hlinkClick r:id="" action="ppaction://media"/>
            <a:extLst>
              <a:ext uri="{FF2B5EF4-FFF2-40B4-BE49-F238E27FC236}">
                <a16:creationId xmlns:a16="http://schemas.microsoft.com/office/drawing/2014/main" id="{8D0C5F64-2960-66C8-6F04-4D9C67455E5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6738909" y="4693639"/>
            <a:ext cx="244475" cy="244475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E2B5622E-79A4-5882-7526-96C67548C7E3}"/>
              </a:ext>
            </a:extLst>
          </p:cNvPr>
          <p:cNvSpPr/>
          <p:nvPr/>
        </p:nvSpPr>
        <p:spPr>
          <a:xfrm>
            <a:off x="6603640" y="3901551"/>
            <a:ext cx="2052228" cy="2052228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CFE245F-1FE7-7CA8-8358-33A7070415DC}"/>
              </a:ext>
            </a:extLst>
          </p:cNvPr>
          <p:cNvSpPr/>
          <p:nvPr/>
        </p:nvSpPr>
        <p:spPr>
          <a:xfrm>
            <a:off x="6603640" y="3901551"/>
            <a:ext cx="2052228" cy="2052228"/>
          </a:xfrm>
          <a:prstGeom prst="ellipse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8"/>
          <a:srcRect l="14665" t="1" r="11395" b="1"/>
          <a:stretch/>
        </p:blipFill>
        <p:spPr>
          <a:xfrm>
            <a:off x="8487930" y="6194073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464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178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54176"/>
            <a:ext cx="7886700" cy="504055"/>
          </a:xfrm>
        </p:spPr>
        <p:txBody>
          <a:bodyPr>
            <a:noAutofit/>
          </a:bodyPr>
          <a:lstStyle/>
          <a:p>
            <a:r>
              <a:rPr lang="en-GB" sz="3200" b="1" i="1" dirty="0">
                <a:latin typeface="+mn-lt"/>
              </a:rPr>
              <a:t>Relevant Grade Descriptors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63688" y="6356351"/>
            <a:ext cx="4608512" cy="365125"/>
          </a:xfrm>
        </p:spPr>
        <p:txBody>
          <a:bodyPr/>
          <a:lstStyle/>
          <a:p>
            <a:r>
              <a:rPr lang="en-US" dirty="0" smtClean="0"/>
              <a:t>ESB-RES-C205 </a:t>
            </a:r>
          </a:p>
          <a:p>
            <a:r>
              <a:rPr lang="en-US" dirty="0" smtClean="0"/>
              <a:t>L1G2-Speech for Employability-2.1-PPT–Understanding the purpose of an interview and CV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BEFCBF9-F759-E16F-DB43-A428665D5C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6767594"/>
              </p:ext>
            </p:extLst>
          </p:nvPr>
        </p:nvGraphicFramePr>
        <p:xfrm>
          <a:off x="467544" y="1916832"/>
          <a:ext cx="8297674" cy="330994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744949">
                  <a:extLst>
                    <a:ext uri="{9D8B030D-6E8A-4147-A177-3AD203B41FA5}">
                      <a16:colId xmlns:a16="http://schemas.microsoft.com/office/drawing/2014/main" val="586849962"/>
                    </a:ext>
                  </a:extLst>
                </a:gridCol>
                <a:gridCol w="1310545">
                  <a:extLst>
                    <a:ext uri="{9D8B030D-6E8A-4147-A177-3AD203B41FA5}">
                      <a16:colId xmlns:a16="http://schemas.microsoft.com/office/drawing/2014/main" val="432970131"/>
                    </a:ext>
                  </a:extLst>
                </a:gridCol>
                <a:gridCol w="1310545">
                  <a:extLst>
                    <a:ext uri="{9D8B030D-6E8A-4147-A177-3AD203B41FA5}">
                      <a16:colId xmlns:a16="http://schemas.microsoft.com/office/drawing/2014/main" val="2677484745"/>
                    </a:ext>
                  </a:extLst>
                </a:gridCol>
                <a:gridCol w="1310545">
                  <a:extLst>
                    <a:ext uri="{9D8B030D-6E8A-4147-A177-3AD203B41FA5}">
                      <a16:colId xmlns:a16="http://schemas.microsoft.com/office/drawing/2014/main" val="3149520564"/>
                    </a:ext>
                  </a:extLst>
                </a:gridCol>
                <a:gridCol w="1310545">
                  <a:extLst>
                    <a:ext uri="{9D8B030D-6E8A-4147-A177-3AD203B41FA5}">
                      <a16:colId xmlns:a16="http://schemas.microsoft.com/office/drawing/2014/main" val="1215520350"/>
                    </a:ext>
                  </a:extLst>
                </a:gridCol>
                <a:gridCol w="1310545">
                  <a:extLst>
                    <a:ext uri="{9D8B030D-6E8A-4147-A177-3AD203B41FA5}">
                      <a16:colId xmlns:a16="http://schemas.microsoft.com/office/drawing/2014/main" val="1411141566"/>
                    </a:ext>
                  </a:extLst>
                </a:gridCol>
              </a:tblGrid>
              <a:tr h="4813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spc="-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Section 2: Take Part in an Interview (2 minutes)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</a:t>
                      </a:r>
                      <a:r>
                        <a:rPr lang="en-GB" sz="1000" b="1" spc="-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Good Pass</a:t>
                      </a:r>
                      <a:b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(Endorsed)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spc="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GB" sz="1000" b="1" spc="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GB" sz="1000" b="1" spc="-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Merit Plus</a:t>
                      </a:r>
                      <a:b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(Endorsed)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spc="-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</a:t>
                      </a: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000" b="1" spc="1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GB" sz="1000" b="1" spc="-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000" b="1" spc="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nc</a:t>
                      </a:r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tion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2D7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51259"/>
                  </a:ext>
                </a:extLst>
              </a:tr>
              <a:tr h="1414283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Responding to Questions 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2D7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</a:pP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Clear, pertinent and brief 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responses are given to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questions. </a:t>
                      </a:r>
                      <a:endParaRPr lang="en-GB" sz="12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Bef>
                          <a:spcPts val="100"/>
                        </a:spcBef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Clear, pertinent and brief responses are given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 all questions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Clear, pertinent and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full 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responses are given to all questions in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positive 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manner. 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Clear, pertinent and full responses are given to all questions, positively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and confidently. </a:t>
                      </a:r>
                      <a:endParaRPr lang="en-GB" sz="11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Clear, confident and full responses are given to all questions,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positively, confidently and persuasively.  </a:t>
                      </a:r>
                      <a:endParaRPr lang="en-GB" sz="11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478616"/>
                  </a:ext>
                </a:extLst>
              </a:tr>
              <a:tr h="1414283"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Presentation of Knowledge and Skills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2D7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Clear and brief 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presentation of knowledge and skills with two or more prompts from the assessor. 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 and brief presentation of knowledge and skills with one prompt from the assessor. 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and full 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presentation of knowledge and skills with one prompt from the assessor. 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 and full presentation of knowledge and skills with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prompts from the assessor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Clear, full and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persuasive</a:t>
                      </a: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presentation of knowledge and skills with no prompts from the assessor. 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575506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3DE1736C-8219-93B7-1414-A1D78711D51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280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E42E0-BE49-1780-7BD6-9C53512DE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21818"/>
            <a:ext cx="7886700" cy="1080120"/>
          </a:xfrm>
        </p:spPr>
        <p:txBody>
          <a:bodyPr>
            <a:normAutofit/>
          </a:bodyPr>
          <a:lstStyle/>
          <a:p>
            <a:r>
              <a:rPr lang="en-GB" sz="2800" b="1" i="1" dirty="0">
                <a:latin typeface="+mn-lt"/>
              </a:rPr>
              <a:t>Write down everything you know, feel, or associate with the word ‘interview’ in 60 seconds.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04C72F-5120-BA16-C4DF-8154AE832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DC2133-B8D9-5114-E6D3-F018CDBCC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63688" y="6356351"/>
            <a:ext cx="4608511" cy="365125"/>
          </a:xfrm>
        </p:spPr>
        <p:txBody>
          <a:bodyPr/>
          <a:lstStyle/>
          <a:p>
            <a:r>
              <a:rPr lang="en-US" dirty="0" smtClean="0"/>
              <a:t>ESB-RES-C205 </a:t>
            </a:r>
          </a:p>
          <a:p>
            <a:r>
              <a:rPr lang="en-US" dirty="0" smtClean="0"/>
              <a:t>L1G2-Speech for Employability-2.1-PPT–Understanding the purpose of an interview and CV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A14359-C0F4-7B6C-8A11-FABE12015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AB6FF1-EED9-E711-E0E5-20039EB7D1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480" y="4437112"/>
            <a:ext cx="2104827" cy="16917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6B6C04-26C1-914F-A293-E9EE1BB6C5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1622" y="1628800"/>
            <a:ext cx="1864246" cy="14711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077D51F-C197-8FA8-2BEE-4D0C988DB4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3682" y="2427532"/>
            <a:ext cx="3316635" cy="25238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5FE8745-782E-1978-6A89-CC91CEB0969E}"/>
              </a:ext>
            </a:extLst>
          </p:cNvPr>
          <p:cNvSpPr txBox="1"/>
          <p:nvPr/>
        </p:nvSpPr>
        <p:spPr>
          <a:xfrm>
            <a:off x="3800990" y="3439886"/>
            <a:ext cx="17077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i="1" dirty="0">
                <a:latin typeface="+mn-lt"/>
              </a:rPr>
              <a:t>‘interview’</a:t>
            </a:r>
            <a:endParaRPr lang="en-GB" sz="2400" dirty="0"/>
          </a:p>
        </p:txBody>
      </p:sp>
      <p:pic>
        <p:nvPicPr>
          <p:cNvPr id="14" name="MS900074799[1].wav">
            <a:hlinkClick r:id="" action="ppaction://media"/>
            <a:extLst>
              <a:ext uri="{FF2B5EF4-FFF2-40B4-BE49-F238E27FC236}">
                <a16:creationId xmlns:a16="http://schemas.microsoft.com/office/drawing/2014/main" id="{8D0C5F64-2960-66C8-6F04-4D9C67455E5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6738909" y="4693639"/>
            <a:ext cx="244475" cy="244475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E2B5622E-79A4-5882-7526-96C67548C7E3}"/>
              </a:ext>
            </a:extLst>
          </p:cNvPr>
          <p:cNvSpPr/>
          <p:nvPr/>
        </p:nvSpPr>
        <p:spPr>
          <a:xfrm>
            <a:off x="6603640" y="3901551"/>
            <a:ext cx="2052228" cy="2052228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CFE245F-1FE7-7CA8-8358-33A7070415DC}"/>
              </a:ext>
            </a:extLst>
          </p:cNvPr>
          <p:cNvSpPr/>
          <p:nvPr/>
        </p:nvSpPr>
        <p:spPr>
          <a:xfrm>
            <a:off x="6603640" y="3901551"/>
            <a:ext cx="2052228" cy="2052228"/>
          </a:xfrm>
          <a:prstGeom prst="ellipse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75EC1E-7A40-F1FB-CCA8-D17A3CBB76B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8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084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6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178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2195D-5C7F-D3A9-F6D2-106612D21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196752"/>
            <a:ext cx="7886700" cy="369332"/>
          </a:xfrm>
        </p:spPr>
        <p:txBody>
          <a:bodyPr>
            <a:noAutofit/>
          </a:bodyPr>
          <a:lstStyle/>
          <a:p>
            <a:r>
              <a:rPr lang="en-GB" sz="2800" b="1" i="1" dirty="0">
                <a:latin typeface="+mn-lt"/>
              </a:rPr>
              <a:t>Small group or pair discussions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8D1924-A347-5065-371D-0443CCA4F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6C387-35E9-4D70-F56E-91CA65616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1"/>
            <a:ext cx="4518028" cy="365125"/>
          </a:xfrm>
        </p:spPr>
        <p:txBody>
          <a:bodyPr/>
          <a:lstStyle/>
          <a:p>
            <a:r>
              <a:rPr lang="en-US" dirty="0" smtClean="0"/>
              <a:t>ESB-RES-C205 </a:t>
            </a:r>
          </a:p>
          <a:p>
            <a:r>
              <a:rPr lang="en-US" dirty="0" smtClean="0"/>
              <a:t>L1G2-Speech for Employability-2.1-PPT–Understanding the purpose of an interview and CV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0A2D6C-7F78-8C79-E936-DA6F02B8E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9550A5-D056-00FD-741A-84FEC2993FFC}"/>
              </a:ext>
            </a:extLst>
          </p:cNvPr>
          <p:cNvSpPr txBox="1"/>
          <p:nvPr/>
        </p:nvSpPr>
        <p:spPr>
          <a:xfrm>
            <a:off x="377060" y="1537047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Discuss the following questions together: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2C97A21A-4EA3-9DF0-6BFB-509A90F9A2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780197"/>
              </p:ext>
            </p:extLst>
          </p:nvPr>
        </p:nvGraphicFramePr>
        <p:xfrm>
          <a:off x="395536" y="1941494"/>
          <a:ext cx="8352928" cy="2817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76464">
                  <a:extLst>
                    <a:ext uri="{9D8B030D-6E8A-4147-A177-3AD203B41FA5}">
                      <a16:colId xmlns:a16="http://schemas.microsoft.com/office/drawing/2014/main" val="315197514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2301787209"/>
                    </a:ext>
                  </a:extLst>
                </a:gridCol>
              </a:tblGrid>
              <a:tr h="463442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What do you think the main purpose of an interview is?</a:t>
                      </a:r>
                    </a:p>
                  </a:txBody>
                  <a:tcPr anchor="ctr"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How does an interview help an employer (or college, university, etc.) to assess whether somebody is suitable?</a:t>
                      </a:r>
                    </a:p>
                  </a:txBody>
                  <a:tcPr anchor="ctr">
                    <a:solidFill>
                      <a:srgbClr val="FBD10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40221"/>
                  </a:ext>
                </a:extLst>
              </a:tr>
              <a:tr h="905617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 anchor="ctr">
                    <a:solidFill>
                      <a:srgbClr val="C2D71E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 anchor="ctr">
                    <a:solidFill>
                      <a:srgbClr val="FBD10A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1923298"/>
                  </a:ext>
                </a:extLst>
              </a:tr>
              <a:tr h="407634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What might an interviewer hope to learn from the interview?</a:t>
                      </a:r>
                    </a:p>
                  </a:txBody>
                  <a:tcPr anchor="ctr">
                    <a:solidFill>
                      <a:srgbClr val="E6141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How can the person being interviewed present themselves in a positive way during the interview?</a:t>
                      </a:r>
                    </a:p>
                  </a:txBody>
                  <a:tcPr anchor="ctr">
                    <a:solidFill>
                      <a:srgbClr val="F58A1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7249834"/>
                  </a:ext>
                </a:extLst>
              </a:tr>
              <a:tr h="90561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E6141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F58A1D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5033035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9BE2454D-C35E-D07E-D0D8-1153AEEB7C7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300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2195D-5C7F-D3A9-F6D2-106612D21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196752"/>
            <a:ext cx="7886700" cy="369332"/>
          </a:xfrm>
        </p:spPr>
        <p:txBody>
          <a:bodyPr>
            <a:noAutofit/>
          </a:bodyPr>
          <a:lstStyle/>
          <a:p>
            <a:r>
              <a:rPr lang="en-GB" sz="2800" b="1" i="1" dirty="0">
                <a:latin typeface="+mn-lt"/>
              </a:rPr>
              <a:t>Small group or pair discussions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8D1924-A347-5065-371D-0443CCA4F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6C387-35E9-4D70-F56E-91CA65616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75656" y="6356351"/>
            <a:ext cx="4536504" cy="446263"/>
          </a:xfrm>
        </p:spPr>
        <p:txBody>
          <a:bodyPr/>
          <a:lstStyle/>
          <a:p>
            <a:r>
              <a:rPr lang="en-US" dirty="0" smtClean="0"/>
              <a:t>ESB-RES-C205 </a:t>
            </a:r>
          </a:p>
          <a:p>
            <a:r>
              <a:rPr lang="en-US" dirty="0" smtClean="0"/>
              <a:t>L1G2-Speech for Employability-2.1-PPT–Understanding the purpose of an interview and CV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0A2D6C-7F78-8C79-E936-DA6F02B8E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9550A5-D056-00FD-741A-84FEC2993FFC}"/>
              </a:ext>
            </a:extLst>
          </p:cNvPr>
          <p:cNvSpPr txBox="1"/>
          <p:nvPr/>
        </p:nvSpPr>
        <p:spPr>
          <a:xfrm>
            <a:off x="377060" y="1537047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Some ideas for further discussion: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2C97A21A-4EA3-9DF0-6BFB-509A90F9A2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411597"/>
              </p:ext>
            </p:extLst>
          </p:nvPr>
        </p:nvGraphicFramePr>
        <p:xfrm>
          <a:off x="467544" y="1605410"/>
          <a:ext cx="8352928" cy="32260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76464">
                  <a:extLst>
                    <a:ext uri="{9D8B030D-6E8A-4147-A177-3AD203B41FA5}">
                      <a16:colId xmlns:a16="http://schemas.microsoft.com/office/drawing/2014/main" val="315197514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2301787209"/>
                    </a:ext>
                  </a:extLst>
                </a:gridCol>
              </a:tblGrid>
              <a:tr h="557383">
                <a:tc>
                  <a:txBody>
                    <a:bodyPr/>
                    <a:lstStyle/>
                    <a:p>
                      <a:pPr algn="l"/>
                      <a:r>
                        <a:rPr lang="en-GB" sz="1200" dirty="0"/>
                        <a:t>What do you think the main purpose of an interview is?</a:t>
                      </a:r>
                    </a:p>
                  </a:txBody>
                  <a:tcPr anchor="ctr"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/>
                        <a:t>How does an interview help an employer (or college, university, etc.) to assess whether somebody is suitable?</a:t>
                      </a:r>
                      <a:endParaRPr lang="en-GB" sz="1200" dirty="0"/>
                    </a:p>
                  </a:txBody>
                  <a:tcPr anchor="ctr">
                    <a:solidFill>
                      <a:srgbClr val="FBD10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40221"/>
                  </a:ext>
                </a:extLst>
              </a:tr>
              <a:tr h="1089190">
                <a:tc>
                  <a:txBody>
                    <a:bodyPr/>
                    <a:lstStyle/>
                    <a:p>
                      <a:pPr algn="l"/>
                      <a:endParaRPr lang="en-GB" sz="1200" dirty="0"/>
                    </a:p>
                  </a:txBody>
                  <a:tcPr anchor="ctr">
                    <a:solidFill>
                      <a:srgbClr val="C2D71E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200" dirty="0"/>
                    </a:p>
                  </a:txBody>
                  <a:tcPr anchor="ctr">
                    <a:solidFill>
                      <a:srgbClr val="FBD10A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1923298"/>
                  </a:ext>
                </a:extLst>
              </a:tr>
              <a:tr h="490263">
                <a:tc>
                  <a:txBody>
                    <a:bodyPr/>
                    <a:lstStyle/>
                    <a:p>
                      <a:pPr algn="l"/>
                      <a:r>
                        <a:rPr lang="en-GB" sz="1200"/>
                        <a:t>What might an interviewer hope to learn from the interview?</a:t>
                      </a:r>
                      <a:endParaRPr lang="en-GB" sz="1200" dirty="0"/>
                    </a:p>
                  </a:txBody>
                  <a:tcPr anchor="ctr">
                    <a:solidFill>
                      <a:srgbClr val="E6141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How can the person being interviewed present themselves in a positive way during the interview?</a:t>
                      </a:r>
                    </a:p>
                  </a:txBody>
                  <a:tcPr anchor="ctr">
                    <a:solidFill>
                      <a:srgbClr val="F58A1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7249834"/>
                  </a:ext>
                </a:extLst>
              </a:tr>
              <a:tr h="108919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anchor="ctr">
                    <a:solidFill>
                      <a:srgbClr val="E6141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anchor="ctr">
                    <a:solidFill>
                      <a:srgbClr val="F58A1D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503303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774CC39A-925B-5ACD-7EE8-8181EBCC155D}"/>
              </a:ext>
            </a:extLst>
          </p:cNvPr>
          <p:cNvSpPr txBox="1"/>
          <p:nvPr/>
        </p:nvSpPr>
        <p:spPr>
          <a:xfrm>
            <a:off x="427537" y="2204864"/>
            <a:ext cx="417646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GB" sz="1050" b="0" i="0" kern="1200" dirty="0">
                <a:solidFill>
                  <a:schemeClr val="tx1"/>
                </a:solidFill>
                <a:effectLst/>
              </a:rPr>
              <a:t>To evaluate a person’s qualifications and suitability for a specific position or role.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sz="1050" b="0" i="0" kern="1200" dirty="0">
                <a:solidFill>
                  <a:schemeClr val="tx1"/>
                </a:solidFill>
                <a:effectLst/>
              </a:rPr>
              <a:t>To assess a person’s communication skills and how well they can express their experiences and ideas.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sz="1050" b="0" i="0" kern="1200" dirty="0">
                <a:solidFill>
                  <a:schemeClr val="tx1"/>
                </a:solidFill>
                <a:effectLst/>
              </a:rPr>
              <a:t>To reveal a person’s personality and determine if they would be a good fit for the company/college culture.</a:t>
            </a:r>
            <a:endParaRPr lang="en-GB" sz="105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7CF7B8-4EA5-D6D5-F703-610B7518AE9D}"/>
              </a:ext>
            </a:extLst>
          </p:cNvPr>
          <p:cNvSpPr txBox="1"/>
          <p:nvPr/>
        </p:nvSpPr>
        <p:spPr>
          <a:xfrm>
            <a:off x="4644008" y="2264815"/>
            <a:ext cx="4176464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GB" sz="1050" b="0" i="0" kern="1200" dirty="0">
                <a:solidFill>
                  <a:schemeClr val="tx1"/>
                </a:solidFill>
                <a:effectLst/>
              </a:rPr>
              <a:t>Interviewer can evaluate a person's problem-solving abilities and how they handle challenging situations.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sz="1050" b="0" i="0" kern="1200" dirty="0">
                <a:solidFill>
                  <a:schemeClr val="tx1"/>
                </a:solidFill>
                <a:effectLst/>
              </a:rPr>
              <a:t>Provides an opportunity for interviewer to assess a person’s motivation, passion, and enthusiasm for the position, job or course.</a:t>
            </a:r>
            <a:endParaRPr lang="en-GB" sz="105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02A55E-7490-1C84-8A45-071C37D438D9}"/>
              </a:ext>
            </a:extLst>
          </p:cNvPr>
          <p:cNvSpPr txBox="1"/>
          <p:nvPr/>
        </p:nvSpPr>
        <p:spPr>
          <a:xfrm>
            <a:off x="467544" y="3797316"/>
            <a:ext cx="4176464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GB" sz="1050" b="0" i="0" kern="1200" dirty="0">
                <a:solidFill>
                  <a:schemeClr val="tx1"/>
                </a:solidFill>
                <a:effectLst/>
              </a:rPr>
              <a:t>Learn about a candidate's relevant work experience and how it aligns with the requirements of the position.</a:t>
            </a:r>
            <a:endParaRPr lang="en-GB" sz="1050" dirty="0"/>
          </a:p>
          <a:p>
            <a:pPr marL="228600" indent="-228600">
              <a:buFont typeface="+mj-lt"/>
              <a:buAutoNum type="arabicPeriod"/>
            </a:pPr>
            <a:r>
              <a:rPr lang="en-GB" sz="1050" dirty="0"/>
              <a:t>Interviewers hope to learn about a candidate's strengths, weaknesses, and areas where they can contribute to the company's success.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A1FBDE-0FFA-E5B6-6FFA-610C62A52B7C}"/>
              </a:ext>
            </a:extLst>
          </p:cNvPr>
          <p:cNvSpPr txBox="1"/>
          <p:nvPr/>
        </p:nvSpPr>
        <p:spPr>
          <a:xfrm>
            <a:off x="4725069" y="3889648"/>
            <a:ext cx="417646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050" dirty="0"/>
              <a:t>Use positive body language to convey confidence and enthusiasm.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050" dirty="0"/>
              <a:t>Demonstrate a genuine interest in the topics asked about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050" dirty="0"/>
              <a:t>Highlight achievements and accomplishments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9CABD4-ABD8-AD6D-D2A2-636BD151F81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702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64335-966E-DA9F-B714-93E06B56F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19660"/>
            <a:ext cx="7886700" cy="648072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What does an interview actually look like?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787379-58FE-D97B-52FA-BBD58F528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8C2A85-6DD5-B7BC-C690-FC778312A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91680" y="6356351"/>
            <a:ext cx="4536504" cy="446263"/>
          </a:xfrm>
        </p:spPr>
        <p:txBody>
          <a:bodyPr/>
          <a:lstStyle/>
          <a:p>
            <a:r>
              <a:rPr lang="en-US" dirty="0" smtClean="0"/>
              <a:t>ESB-RES-C205 </a:t>
            </a:r>
          </a:p>
          <a:p>
            <a:r>
              <a:rPr lang="en-US" dirty="0" smtClean="0"/>
              <a:t>L1G2-Speech for Employability-2.1-PPT–Understanding the purpose of an interview and CV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5ADBE2-3D83-7463-A43C-F36E29775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  <p:pic>
        <p:nvPicPr>
          <p:cNvPr id="7" name="Online Media 6" title="L2G4 - Section 2 - Reapplying the Standard">
            <a:hlinkClick r:id="" action="ppaction://media"/>
            <a:extLst>
              <a:ext uri="{FF2B5EF4-FFF2-40B4-BE49-F238E27FC236}">
                <a16:creationId xmlns:a16="http://schemas.microsoft.com/office/drawing/2014/main" id="{1522E3F1-F2E9-77CD-8FDF-6E8C8DC72D1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95536" y="2025968"/>
            <a:ext cx="6570571" cy="37123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E45572E-BD79-A4E2-5C2D-42286B4486B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73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6C798-E5D4-7565-0E2B-F756A987A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136" y="1126392"/>
            <a:ext cx="8496944" cy="720080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What makes a friendly and supportive interview?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E73632-64B9-6724-9B2F-74DA06D87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2BD1F-42C8-1D49-2EF1-2B94D57F5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5696" y="6356351"/>
            <a:ext cx="4536504" cy="365125"/>
          </a:xfrm>
        </p:spPr>
        <p:txBody>
          <a:bodyPr/>
          <a:lstStyle/>
          <a:p>
            <a:r>
              <a:rPr lang="en-US" dirty="0" smtClean="0"/>
              <a:t>ESB-RES-C205 </a:t>
            </a:r>
          </a:p>
          <a:p>
            <a:r>
              <a:rPr lang="en-US" dirty="0" smtClean="0"/>
              <a:t>L1G2-Speech for Employability-2.1-PPT–Understanding the purpose of an interview and CV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CF9BCA-4FD8-4756-FAF8-90548ED49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F80465A-6F2A-141F-1D6F-04DAF5446536}"/>
              </a:ext>
            </a:extLst>
          </p:cNvPr>
          <p:cNvSpPr/>
          <p:nvPr/>
        </p:nvSpPr>
        <p:spPr>
          <a:xfrm>
            <a:off x="1619672" y="3212976"/>
            <a:ext cx="1872208" cy="720080"/>
          </a:xfrm>
          <a:prstGeom prst="ellipse">
            <a:avLst/>
          </a:prstGeom>
          <a:solidFill>
            <a:srgbClr val="C4D82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i="1" dirty="0"/>
              <a:t>Friendly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25A0CD2-8168-3A0F-A7B4-98C037AF5944}"/>
              </a:ext>
            </a:extLst>
          </p:cNvPr>
          <p:cNvSpPr/>
          <p:nvPr/>
        </p:nvSpPr>
        <p:spPr>
          <a:xfrm>
            <a:off x="5323036" y="3212976"/>
            <a:ext cx="1872208" cy="720080"/>
          </a:xfrm>
          <a:prstGeom prst="ellipse">
            <a:avLst/>
          </a:prstGeom>
          <a:solidFill>
            <a:srgbClr val="FBD10A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i="1" dirty="0"/>
              <a:t>Supportive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FDF155-80B1-4748-5FE5-07C50D1A35D1}"/>
              </a:ext>
            </a:extLst>
          </p:cNvPr>
          <p:cNvSpPr txBox="1"/>
          <p:nvPr/>
        </p:nvSpPr>
        <p:spPr>
          <a:xfrm>
            <a:off x="395536" y="4494713"/>
            <a:ext cx="7004694" cy="1323439"/>
          </a:xfrm>
          <a:prstGeom prst="rect">
            <a:avLst/>
          </a:prstGeom>
          <a:solidFill>
            <a:srgbClr val="F58A1D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600" i="1" dirty="0"/>
              <a:t>Suggest qualities, behaviours, or characteristics that would help to create a friendly and supportive interview. Try to think from both the learner and the interviewer’s side. Think about verbal and non-verbal elements. </a:t>
            </a:r>
          </a:p>
          <a:p>
            <a:endParaRPr lang="en-GB" sz="1600" i="1" dirty="0"/>
          </a:p>
          <a:p>
            <a:r>
              <a:rPr lang="en-GB" sz="1600" i="1" dirty="0"/>
              <a:t>We have given a couple of examples to start you off. 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A9F506A-6BB8-104B-2272-5EA04A364B07}"/>
              </a:ext>
            </a:extLst>
          </p:cNvPr>
          <p:cNvCxnSpPr/>
          <p:nvPr/>
        </p:nvCxnSpPr>
        <p:spPr>
          <a:xfrm flipH="1" flipV="1">
            <a:off x="1619672" y="2492896"/>
            <a:ext cx="504056" cy="743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8FDC25E-ECB2-D413-6AFF-7ECEDFDF1FB8}"/>
              </a:ext>
            </a:extLst>
          </p:cNvPr>
          <p:cNvSpPr txBox="1"/>
          <p:nvPr/>
        </p:nvSpPr>
        <p:spPr>
          <a:xfrm>
            <a:off x="696392" y="2025478"/>
            <a:ext cx="15276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Warm greeting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F8EA016-98E5-52D4-0E30-F2F90215A33C}"/>
              </a:ext>
            </a:extLst>
          </p:cNvPr>
          <p:cNvCxnSpPr>
            <a:cxnSpLocks/>
          </p:cNvCxnSpPr>
          <p:nvPr/>
        </p:nvCxnSpPr>
        <p:spPr>
          <a:xfrm flipV="1">
            <a:off x="6642174" y="2883133"/>
            <a:ext cx="378098" cy="3774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653CD1C-F524-345F-02EE-5B2537544A4C}"/>
              </a:ext>
            </a:extLst>
          </p:cNvPr>
          <p:cNvSpPr txBox="1"/>
          <p:nvPr/>
        </p:nvSpPr>
        <p:spPr>
          <a:xfrm>
            <a:off x="6642174" y="2298358"/>
            <a:ext cx="2250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Offering words of encouragement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6DF46C2-423C-16BE-15E9-76A87B4E7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0230" y="4342044"/>
            <a:ext cx="1466850" cy="16287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E2F3C50-7BF1-3CC8-9BAF-EF43C7BD71B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441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903C8-BBD7-2FC9-FF18-2F8E657F5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119660"/>
            <a:ext cx="7886700" cy="576063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What is a CV and why do you need one?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D865F7-E0B4-A535-218F-709573F8B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8AAD21-627E-C6F7-3655-AB62FC60C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53278" y="6356351"/>
            <a:ext cx="4518921" cy="365125"/>
          </a:xfrm>
        </p:spPr>
        <p:txBody>
          <a:bodyPr/>
          <a:lstStyle/>
          <a:p>
            <a:r>
              <a:rPr lang="en-US" dirty="0" smtClean="0"/>
              <a:t>ESB-RES-C205 </a:t>
            </a:r>
          </a:p>
          <a:p>
            <a:r>
              <a:rPr lang="en-US" dirty="0" smtClean="0"/>
              <a:t>L1G2-Speech for Employability-2.1-PPT–Understanding the purpose of an interview and CV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A0FB3C-CF35-A292-04BD-E0D93C600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C8EB38-014C-7AB2-A353-A924468890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904" y="4144866"/>
            <a:ext cx="2162030" cy="18365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912AEA8-2464-DAF4-B116-56264AD16372}"/>
              </a:ext>
            </a:extLst>
          </p:cNvPr>
          <p:cNvSpPr txBox="1"/>
          <p:nvPr/>
        </p:nvSpPr>
        <p:spPr>
          <a:xfrm>
            <a:off x="707853" y="1964238"/>
            <a:ext cx="3919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/>
              <a:t>Curriculum Vitae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9BF1B81-5588-DFE6-5B41-FE1D367F1C20}"/>
              </a:ext>
            </a:extLst>
          </p:cNvPr>
          <p:cNvCxnSpPr>
            <a:cxnSpLocks/>
          </p:cNvCxnSpPr>
          <p:nvPr/>
        </p:nvCxnSpPr>
        <p:spPr>
          <a:xfrm flipH="1">
            <a:off x="1405517" y="2494183"/>
            <a:ext cx="576064" cy="570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42341B9-0E65-D296-498E-669EB1034C21}"/>
              </a:ext>
            </a:extLst>
          </p:cNvPr>
          <p:cNvSpPr txBox="1"/>
          <p:nvPr/>
        </p:nvSpPr>
        <p:spPr>
          <a:xfrm>
            <a:off x="567354" y="3197904"/>
            <a:ext cx="1635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course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9C7D34E-825F-6F51-0678-42D911100741}"/>
              </a:ext>
            </a:extLst>
          </p:cNvPr>
          <p:cNvCxnSpPr>
            <a:cxnSpLocks/>
          </p:cNvCxnSpPr>
          <p:nvPr/>
        </p:nvCxnSpPr>
        <p:spPr>
          <a:xfrm>
            <a:off x="3192876" y="2505868"/>
            <a:ext cx="434327" cy="4822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682D410-2ABC-A0F9-E0A8-FE6DCB8A5F84}"/>
              </a:ext>
            </a:extLst>
          </p:cNvPr>
          <p:cNvSpPr txBox="1"/>
          <p:nvPr/>
        </p:nvSpPr>
        <p:spPr>
          <a:xfrm>
            <a:off x="2953420" y="3201828"/>
            <a:ext cx="1635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life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4BBA904-3141-77CF-3AD1-89F10EB7641C}"/>
              </a:ext>
            </a:extLst>
          </p:cNvPr>
          <p:cNvCxnSpPr>
            <a:stCxn id="11" idx="2"/>
          </p:cNvCxnSpPr>
          <p:nvPr/>
        </p:nvCxnSpPr>
        <p:spPr>
          <a:xfrm>
            <a:off x="1385153" y="3567236"/>
            <a:ext cx="468125" cy="395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1701389-5F7D-59F7-666C-55136F45430B}"/>
              </a:ext>
            </a:extLst>
          </p:cNvPr>
          <p:cNvCxnSpPr>
            <a:cxnSpLocks/>
          </p:cNvCxnSpPr>
          <p:nvPr/>
        </p:nvCxnSpPr>
        <p:spPr>
          <a:xfrm flipH="1">
            <a:off x="3154029" y="3591894"/>
            <a:ext cx="526952" cy="3707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FB07099-F026-E125-3575-82DF6C9B83DC}"/>
              </a:ext>
            </a:extLst>
          </p:cNvPr>
          <p:cNvSpPr txBox="1"/>
          <p:nvPr/>
        </p:nvSpPr>
        <p:spPr>
          <a:xfrm>
            <a:off x="1385152" y="4144866"/>
            <a:ext cx="24117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0" i="0" dirty="0">
                <a:solidFill>
                  <a:srgbClr val="4D5156"/>
                </a:solidFill>
                <a:effectLst/>
                <a:latin typeface="Google Sans"/>
              </a:rPr>
              <a:t>“</a:t>
            </a:r>
            <a:r>
              <a:rPr lang="en-GB" b="0" i="0" dirty="0">
                <a:solidFill>
                  <a:srgbClr val="040C28"/>
                </a:solidFill>
                <a:effectLst/>
                <a:latin typeface="Google Sans"/>
              </a:rPr>
              <a:t>course of (one's) life</a:t>
            </a:r>
            <a:r>
              <a:rPr lang="en-GB" b="0" i="0" dirty="0">
                <a:solidFill>
                  <a:srgbClr val="4D5156"/>
                </a:solidFill>
                <a:effectLst/>
                <a:latin typeface="Google Sans"/>
              </a:rPr>
              <a:t>”</a:t>
            </a:r>
            <a:endParaRPr lang="en-GB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9BB6E04-94F8-789C-A269-1B058EB9A737}"/>
              </a:ext>
            </a:extLst>
          </p:cNvPr>
          <p:cNvCxnSpPr>
            <a:stCxn id="23" idx="2"/>
          </p:cNvCxnSpPr>
          <p:nvPr/>
        </p:nvCxnSpPr>
        <p:spPr>
          <a:xfrm flipH="1">
            <a:off x="2591043" y="4514198"/>
            <a:ext cx="1" cy="566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56F2F2A-74D6-094A-4CAB-0929861803FF}"/>
              </a:ext>
            </a:extLst>
          </p:cNvPr>
          <p:cNvSpPr txBox="1"/>
          <p:nvPr/>
        </p:nvSpPr>
        <p:spPr>
          <a:xfrm>
            <a:off x="1106923" y="5081017"/>
            <a:ext cx="31921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 short account of your career, qualifications, skills, experiences. Typically used when applying for jobs, helping you to stand out from the crowd.  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9BF1EEF-E157-3B5A-893D-A2FF940B0C68}"/>
              </a:ext>
            </a:extLst>
          </p:cNvPr>
          <p:cNvCxnSpPr>
            <a:cxnSpLocks/>
          </p:cNvCxnSpPr>
          <p:nvPr/>
        </p:nvCxnSpPr>
        <p:spPr>
          <a:xfrm flipH="1">
            <a:off x="1853278" y="1564089"/>
            <a:ext cx="558482" cy="5009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DDAC9CD-20F0-CAF2-AB98-DDFAE3E0B3E3}"/>
              </a:ext>
            </a:extLst>
          </p:cNvPr>
          <p:cNvCxnSpPr>
            <a:cxnSpLocks/>
          </p:cNvCxnSpPr>
          <p:nvPr/>
        </p:nvCxnSpPr>
        <p:spPr>
          <a:xfrm>
            <a:off x="2702993" y="1578245"/>
            <a:ext cx="489883" cy="486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" name="Picture 38">
            <a:extLst>
              <a:ext uri="{FF2B5EF4-FFF2-40B4-BE49-F238E27FC236}">
                <a16:creationId xmlns:a16="http://schemas.microsoft.com/office/drawing/2014/main" id="{D82F98EB-2A1B-E176-C4B7-DD57476E21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2195" y="1983250"/>
            <a:ext cx="2747448" cy="18883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1EDD4FC-A77A-4FAB-C670-B948190B6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56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5" grpId="0"/>
      <p:bldP spid="23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478BF06-7747-E64C-0E96-4EBF474030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888" y="1976239"/>
            <a:ext cx="2695128" cy="22322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9BB453-FB46-3773-F328-7D3DB72D5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532" y="1124744"/>
            <a:ext cx="8424936" cy="648072"/>
          </a:xfrm>
        </p:spPr>
        <p:txBody>
          <a:bodyPr>
            <a:normAutofit/>
          </a:bodyPr>
          <a:lstStyle/>
          <a:p>
            <a:r>
              <a:rPr lang="en-GB" sz="2400" b="1" i="1" dirty="0">
                <a:latin typeface="+mn-lt"/>
              </a:rPr>
              <a:t>Why do you need to write a CV for this part of your assessment?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FB9D94-C202-C070-6610-39CE5A7F1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EE7DBF-66B4-D899-E8BD-F0B35B07F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1"/>
            <a:ext cx="4732008" cy="446263"/>
          </a:xfrm>
        </p:spPr>
        <p:txBody>
          <a:bodyPr/>
          <a:lstStyle/>
          <a:p>
            <a:r>
              <a:rPr lang="en-US" dirty="0" smtClean="0"/>
              <a:t>ESB-RES-C205 </a:t>
            </a:r>
          </a:p>
          <a:p>
            <a:r>
              <a:rPr lang="en-US" dirty="0" smtClean="0"/>
              <a:t>L1G2-Speech for Employability-2.1-PPT–Understanding the purpose of an interview and CV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684014-DD42-7DFD-3B4B-89BDDD831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9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4D8A68-30D0-FDBC-FB23-DB8CAF7CFFD8}"/>
              </a:ext>
            </a:extLst>
          </p:cNvPr>
          <p:cNvSpPr txBox="1"/>
          <p:nvPr/>
        </p:nvSpPr>
        <p:spPr>
          <a:xfrm>
            <a:off x="3453324" y="2142449"/>
            <a:ext cx="2304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This is an oracy assessment, not a writing assessment. You won’t receive any marks for your CV in the assessment – so why do you need it?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C737ED4-E8DD-C915-FC48-6F0EB6907EE4}"/>
              </a:ext>
            </a:extLst>
          </p:cNvPr>
          <p:cNvSpPr/>
          <p:nvPr/>
        </p:nvSpPr>
        <p:spPr>
          <a:xfrm>
            <a:off x="359532" y="1952573"/>
            <a:ext cx="2499692" cy="1656184"/>
          </a:xfrm>
          <a:prstGeom prst="roundRect">
            <a:avLst/>
          </a:prstGeom>
          <a:solidFill>
            <a:srgbClr val="FBD10A"/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1. </a:t>
            </a:r>
            <a:r>
              <a:rPr lang="en-GB" sz="1400"/>
              <a:t>Valuable practice </a:t>
            </a:r>
            <a:r>
              <a:rPr lang="en-GB" sz="1400" dirty="0"/>
              <a:t>for a skill you will need to use many times in your future.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353CB80-9E53-0B9D-0803-917E23EA268A}"/>
              </a:ext>
            </a:extLst>
          </p:cNvPr>
          <p:cNvSpPr/>
          <p:nvPr/>
        </p:nvSpPr>
        <p:spPr>
          <a:xfrm>
            <a:off x="588436" y="3847523"/>
            <a:ext cx="2499692" cy="1656184"/>
          </a:xfrm>
          <a:prstGeom prst="roundRect">
            <a:avLst/>
          </a:prstGeom>
          <a:solidFill>
            <a:srgbClr val="C4D821"/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2. Helps you to reflect on your personal achievements, strengths, weaknesses and skills.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7F3F602-D8AD-BBB5-BC49-E2E65500E9F4}"/>
              </a:ext>
            </a:extLst>
          </p:cNvPr>
          <p:cNvSpPr/>
          <p:nvPr/>
        </p:nvSpPr>
        <p:spPr>
          <a:xfrm>
            <a:off x="3355606" y="4454326"/>
            <a:ext cx="2499692" cy="1656184"/>
          </a:xfrm>
          <a:prstGeom prst="roundRect">
            <a:avLst/>
          </a:prstGeom>
          <a:solidFill>
            <a:srgbClr val="F58A1D"/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3. Allows the assessor to tailor their questions to you, making a more realistic and individual interview experience.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B7752D1-65FE-AF79-276D-E715FBAABD40}"/>
              </a:ext>
            </a:extLst>
          </p:cNvPr>
          <p:cNvSpPr/>
          <p:nvPr/>
        </p:nvSpPr>
        <p:spPr>
          <a:xfrm>
            <a:off x="6181920" y="3841101"/>
            <a:ext cx="2499692" cy="1656184"/>
          </a:xfrm>
          <a:prstGeom prst="roundRect">
            <a:avLst/>
          </a:prstGeom>
          <a:solidFill>
            <a:srgbClr val="C3D821"/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4. Encourages you to think about your future career aspirations and explore possible careers.  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4A224B6-3207-D3C7-9D25-893D2FF9F6AD}"/>
              </a:ext>
            </a:extLst>
          </p:cNvPr>
          <p:cNvSpPr/>
          <p:nvPr/>
        </p:nvSpPr>
        <p:spPr>
          <a:xfrm>
            <a:off x="6351680" y="1952573"/>
            <a:ext cx="2499692" cy="1656184"/>
          </a:xfrm>
          <a:prstGeom prst="roundRect">
            <a:avLst/>
          </a:prstGeom>
          <a:solidFill>
            <a:srgbClr val="FBD10A"/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5. Boost your confidence before the assessment by focusing on your accomplishments.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755F463-4971-94BE-7D94-1E236631A63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708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e4327d030073c802c811082e2b0f03ca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8bf0a04ac494a229fd458bdb0debf4f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</documentManagement>
</p:properties>
</file>

<file path=customXml/itemProps1.xml><?xml version="1.0" encoding="utf-8"?>
<ds:datastoreItem xmlns:ds="http://schemas.openxmlformats.org/officeDocument/2006/customXml" ds:itemID="{D0958888-2D16-430D-98B9-A3A562C831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0c06fb-adfb-4972-b43b-36d810ddac6c"/>
    <ds:schemaRef ds:uri="0e08f774-c844-414b-8174-1931542ea4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4D84D0D-5E21-495D-B7BB-713582AC4F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691E91-53D2-4BDD-9AFE-3067445F3347}">
  <ds:schemaRefs>
    <ds:schemaRef ds:uri="http://schemas.openxmlformats.org/package/2006/metadata/core-properties"/>
    <ds:schemaRef ds:uri="010c06fb-adfb-4972-b43b-36d810ddac6c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www.w3.org/XML/1998/namespace"/>
    <ds:schemaRef ds:uri="0e08f774-c844-414b-8174-1931542ea424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7533</TotalTime>
  <Words>1175</Words>
  <Application>Microsoft Office PowerPoint</Application>
  <PresentationFormat>On-screen Show (4:3)</PresentationFormat>
  <Paragraphs>136</Paragraphs>
  <Slides>10</Slides>
  <Notes>5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Google Sans</vt:lpstr>
      <vt:lpstr>Times New Roman</vt:lpstr>
      <vt:lpstr>Office Theme</vt:lpstr>
      <vt:lpstr>Custom Design</vt:lpstr>
      <vt:lpstr>PowerPoint Presentation</vt:lpstr>
      <vt:lpstr>Relevant Grade Descriptors</vt:lpstr>
      <vt:lpstr>Write down everything you know, feel, or associate with the word ‘interview’ in 60 seconds.</vt:lpstr>
      <vt:lpstr>Small group or pair discussions</vt:lpstr>
      <vt:lpstr>Small group or pair discussions</vt:lpstr>
      <vt:lpstr>What does an interview actually look like?</vt:lpstr>
      <vt:lpstr>What makes a friendly and supportive interview?</vt:lpstr>
      <vt:lpstr>What is a CV and why do you need one?</vt:lpstr>
      <vt:lpstr>Why do you need to write a CV for this part of your assessment?</vt:lpstr>
      <vt:lpstr>Look back at the list from the start of the lesson. Is there anything you would add or change now?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</dc:creator>
  <cp:lastModifiedBy>Sheena Singleton</cp:lastModifiedBy>
  <cp:revision>79</cp:revision>
  <dcterms:created xsi:type="dcterms:W3CDTF">2014-08-12T18:49:29Z</dcterms:created>
  <dcterms:modified xsi:type="dcterms:W3CDTF">2024-02-02T15:58:09Z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3600</vt:r8>
  </property>
  <property fmtid="{D5CDD505-2E9C-101B-9397-08002B2CF9AE}" pid="4" name="MediaServiceImageTags">
    <vt:lpwstr/>
  </property>
</Properties>
</file>